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70" r:id="rId2"/>
    <p:sldId id="285" r:id="rId3"/>
    <p:sldId id="279" r:id="rId4"/>
    <p:sldId id="258" r:id="rId5"/>
    <p:sldId id="287" r:id="rId6"/>
    <p:sldId id="286" r:id="rId7"/>
    <p:sldId id="291" r:id="rId8"/>
    <p:sldId id="292" r:id="rId9"/>
    <p:sldId id="328" r:id="rId10"/>
    <p:sldId id="327" r:id="rId11"/>
    <p:sldId id="326" r:id="rId12"/>
    <p:sldId id="272" r:id="rId13"/>
    <p:sldId id="336" r:id="rId14"/>
    <p:sldId id="310" r:id="rId15"/>
    <p:sldId id="295" r:id="rId16"/>
    <p:sldId id="302" r:id="rId17"/>
    <p:sldId id="303" r:id="rId18"/>
    <p:sldId id="306" r:id="rId19"/>
    <p:sldId id="307" r:id="rId20"/>
    <p:sldId id="308" r:id="rId21"/>
    <p:sldId id="309" r:id="rId22"/>
    <p:sldId id="300" r:id="rId23"/>
    <p:sldId id="325" r:id="rId24"/>
    <p:sldId id="335" r:id="rId25"/>
    <p:sldId id="329" r:id="rId26"/>
    <p:sldId id="330" r:id="rId27"/>
    <p:sldId id="324" r:id="rId28"/>
    <p:sldId id="331" r:id="rId29"/>
    <p:sldId id="332" r:id="rId30"/>
    <p:sldId id="333" r:id="rId31"/>
    <p:sldId id="313" r:id="rId32"/>
    <p:sldId id="314" r:id="rId33"/>
    <p:sldId id="315" r:id="rId34"/>
    <p:sldId id="312" r:id="rId35"/>
    <p:sldId id="318" r:id="rId36"/>
    <p:sldId id="319" r:id="rId37"/>
    <p:sldId id="334" r:id="rId38"/>
    <p:sldId id="274" r:id="rId39"/>
    <p:sldId id="281" r:id="rId40"/>
    <p:sldId id="275" r:id="rId41"/>
    <p:sldId id="27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E3B115B-5A60-45D4-B8C6-D0295BC65FA8}">
          <p14:sldIdLst>
            <p14:sldId id="270"/>
            <p14:sldId id="285"/>
          </p14:sldIdLst>
        </p14:section>
        <p14:section name="فهرست" id="{1FCDBE0B-2899-4913-997A-289080E28E34}">
          <p14:sldIdLst>
            <p14:sldId id="279"/>
          </p14:sldIdLst>
        </p14:section>
        <p14:section name="مقدمه" id="{92951533-640C-4FD0-8CD0-047FC60AC8EB}">
          <p14:sldIdLst>
            <p14:sldId id="258"/>
            <p14:sldId id="287"/>
            <p14:sldId id="286"/>
          </p14:sldIdLst>
        </p14:section>
        <p14:section name="پیشینه پژوهش" id="{DECD887B-9D51-4592-B0A2-B68A7533B889}">
          <p14:sldIdLst>
            <p14:sldId id="291"/>
            <p14:sldId id="292"/>
            <p14:sldId id="328"/>
            <p14:sldId id="327"/>
          </p14:sldIdLst>
        </p14:section>
        <p14:section name="مدل پیشنهادی" id="{51F78981-15DA-4622-9BBD-674C10D44F0F}">
          <p14:sldIdLst>
            <p14:sldId id="326"/>
            <p14:sldId id="272"/>
            <p14:sldId id="336"/>
            <p14:sldId id="310"/>
            <p14:sldId id="295"/>
            <p14:sldId id="302"/>
            <p14:sldId id="303"/>
            <p14:sldId id="306"/>
            <p14:sldId id="307"/>
            <p14:sldId id="308"/>
            <p14:sldId id="309"/>
            <p14:sldId id="300"/>
          </p14:sldIdLst>
        </p14:section>
        <p14:section name="نتایج " id="{BDD71295-D5FE-461E-A26B-17F277BB73CC}">
          <p14:sldIdLst>
            <p14:sldId id="325"/>
            <p14:sldId id="335"/>
            <p14:sldId id="329"/>
            <p14:sldId id="330"/>
            <p14:sldId id="324"/>
            <p14:sldId id="331"/>
            <p14:sldId id="332"/>
            <p14:sldId id="333"/>
            <p14:sldId id="313"/>
            <p14:sldId id="314"/>
            <p14:sldId id="315"/>
            <p14:sldId id="312"/>
            <p14:sldId id="318"/>
            <p14:sldId id="319"/>
          </p14:sldIdLst>
        </p14:section>
        <p14:section name="نتیجه گیری" id="{8CBFD815-B0C4-4B90-8363-97D0BA19FD06}">
          <p14:sldIdLst>
            <p14:sldId id="334"/>
            <p14:sldId id="274"/>
            <p14:sldId id="281"/>
          </p14:sldIdLst>
        </p14:section>
        <p14:section name="پیشنهادات" id="{A70CEBCC-BC37-4629-A6F2-CFFBF0AA0336}">
          <p14:sldIdLst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C69E67F-CF0B-DC56-FAAD-69FABC19F0D9}" name="Jumbula" initials="J" userId="Jumbula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8917"/>
    <a:srgbClr val="47E00F"/>
    <a:srgbClr val="606917"/>
    <a:srgbClr val="264478"/>
    <a:srgbClr val="255E91"/>
    <a:srgbClr val="997300"/>
    <a:srgbClr val="FFBE00"/>
    <a:srgbClr val="636363"/>
    <a:srgbClr val="9E480E"/>
    <a:srgbClr val="1E59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1" d="100"/>
          <a:sy n="81" d="100"/>
        </p:scale>
        <p:origin x="132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6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8/10/relationships/authors" Target="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 cap="flat" cmpd="sng" algn="ctr">
      <a:noFill/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نمودار توزیع انواع تداخلات</c:v>
                </c:pt>
              </c:strCache>
            </c:strRef>
          </c:tx>
          <c:dPt>
            <c:idx val="0"/>
            <c:bubble3D val="0"/>
            <c:spPr>
              <a:solidFill>
                <a:srgbClr val="4472C4"/>
              </a:solidFill>
              <a:ln w="19050">
                <a:solidFill>
                  <a:schemeClr val="lt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>
                <a:bevelT w="0"/>
              </a:sp3d>
            </c:spPr>
            <c:extLst>
              <c:ext xmlns:c16="http://schemas.microsoft.com/office/drawing/2014/chart" uri="{C3380CC4-5D6E-409C-BE32-E72D297353CC}">
                <c16:uniqueId val="{00000001-77E0-4278-85EE-03BDF75C0BE6}"/>
              </c:ext>
            </c:extLst>
          </c:dPt>
          <c:dPt>
            <c:idx val="1"/>
            <c:bubble3D val="0"/>
            <c:spPr>
              <a:solidFill>
                <a:srgbClr val="ED7D3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7E0-4278-85EE-03BDF75C0BE6}"/>
              </c:ext>
            </c:extLst>
          </c:dPt>
          <c:dPt>
            <c:idx val="2"/>
            <c:bubble3D val="0"/>
            <c:spPr>
              <a:solidFill>
                <a:srgbClr val="A5A5A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7E0-4278-85EE-03BDF75C0BE6}"/>
              </c:ext>
            </c:extLst>
          </c:dPt>
          <c:dPt>
            <c:idx val="3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7E0-4278-85EE-03BDF75C0BE6}"/>
              </c:ext>
            </c:extLst>
          </c:dPt>
          <c:dPt>
            <c:idx val="4"/>
            <c:bubble3D val="0"/>
            <c:spPr>
              <a:solidFill>
                <a:srgbClr val="5B9BD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7E0-4278-85EE-03BDF75C0BE6}"/>
              </c:ext>
            </c:extLst>
          </c:dPt>
          <c:dPt>
            <c:idx val="5"/>
            <c:bubble3D val="0"/>
            <c:spPr>
              <a:solidFill>
                <a:srgbClr val="70AD4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7E0-4278-85EE-03BDF75C0BE6}"/>
              </c:ext>
            </c:extLst>
          </c:dPt>
          <c:dPt>
            <c:idx val="6"/>
            <c:bubble3D val="0"/>
            <c:spPr>
              <a:solidFill>
                <a:srgbClr val="26447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77E0-4278-85EE-03BDF75C0BE6}"/>
              </c:ext>
            </c:extLst>
          </c:dPt>
          <c:dPt>
            <c:idx val="7"/>
            <c:bubble3D val="0"/>
            <c:spPr>
              <a:solidFill>
                <a:srgbClr val="9E480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77E0-4278-85EE-03BDF75C0BE6}"/>
              </c:ext>
            </c:extLst>
          </c:dPt>
          <c:dPt>
            <c:idx val="8"/>
            <c:bubble3D val="0"/>
            <c:spPr>
              <a:solidFill>
                <a:srgbClr val="63636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77E0-4278-85EE-03BDF75C0BE6}"/>
              </c:ext>
            </c:extLst>
          </c:dPt>
          <c:dPt>
            <c:idx val="9"/>
            <c:bubble3D val="0"/>
            <c:spPr>
              <a:solidFill>
                <a:srgbClr val="9973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77E0-4278-85EE-03BDF75C0BE6}"/>
              </c:ext>
            </c:extLst>
          </c:dPt>
          <c:dPt>
            <c:idx val="10"/>
            <c:bubble3D val="0"/>
            <c:spPr>
              <a:solidFill>
                <a:srgbClr val="255E9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77E0-4278-85EE-03BDF75C0BE6}"/>
              </c:ext>
            </c:extLst>
          </c:dPt>
          <c:cat>
            <c:strRef>
              <c:f>Sheet1!$A$2:$A$12</c:f>
              <c:strCache>
                <c:ptCount val="11"/>
                <c:pt idx="0">
                  <c:v>#1</c:v>
                </c:pt>
                <c:pt idx="1">
                  <c:v>#2</c:v>
                </c:pt>
                <c:pt idx="2">
                  <c:v>#3</c:v>
                </c:pt>
                <c:pt idx="3">
                  <c:v>#4</c:v>
                </c:pt>
                <c:pt idx="4">
                  <c:v>#5</c:v>
                </c:pt>
                <c:pt idx="5">
                  <c:v>#6</c:v>
                </c:pt>
                <c:pt idx="6">
                  <c:v>#7</c:v>
                </c:pt>
                <c:pt idx="7">
                  <c:v>#8</c:v>
                </c:pt>
                <c:pt idx="8">
                  <c:v>#9</c:v>
                </c:pt>
                <c:pt idx="9">
                  <c:v>#10</c:v>
                </c:pt>
                <c:pt idx="10">
                  <c:v>Otherrs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27444</c:v>
                </c:pt>
                <c:pt idx="1">
                  <c:v>25046</c:v>
                </c:pt>
                <c:pt idx="2">
                  <c:v>15339</c:v>
                </c:pt>
                <c:pt idx="3">
                  <c:v>5799</c:v>
                </c:pt>
                <c:pt idx="4">
                  <c:v>4095</c:v>
                </c:pt>
                <c:pt idx="5">
                  <c:v>4016</c:v>
                </c:pt>
                <c:pt idx="6">
                  <c:v>2912</c:v>
                </c:pt>
                <c:pt idx="7">
                  <c:v>2855</c:v>
                </c:pt>
                <c:pt idx="8">
                  <c:v>2829</c:v>
                </c:pt>
                <c:pt idx="9">
                  <c:v>1621</c:v>
                </c:pt>
                <c:pt idx="10">
                  <c:v>11098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77E0-4278-85EE-03BDF75C0B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 cap="flat" cmpd="sng" algn="ctr">
      <a:noFill/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نمودار توزیع انواع تداخلات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 w="12700" h="12700"/>
            </a:sp3d>
          </c:spPr>
          <c:dPt>
            <c:idx val="0"/>
            <c:bubble3D val="0"/>
            <c:spPr>
              <a:solidFill>
                <a:srgbClr val="4472C4"/>
              </a:solidFill>
              <a:ln w="19050">
                <a:solidFill>
                  <a:schemeClr val="lt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1-AAD2-418F-9E73-AE15B9447526}"/>
              </c:ext>
            </c:extLst>
          </c:dPt>
          <c:dPt>
            <c:idx val="1"/>
            <c:bubble3D val="0"/>
            <c:spPr>
              <a:solidFill>
                <a:srgbClr val="ED7D31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3-AAD2-418F-9E73-AE15B9447526}"/>
              </c:ext>
            </c:extLst>
          </c:dPt>
          <c:dPt>
            <c:idx val="2"/>
            <c:bubble3D val="0"/>
            <c:spPr>
              <a:solidFill>
                <a:srgbClr val="A5A5A5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5-AAD2-418F-9E73-AE15B9447526}"/>
              </c:ext>
            </c:extLst>
          </c:dPt>
          <c:dPt>
            <c:idx val="3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7-AAD2-418F-9E73-AE15B9447526}"/>
              </c:ext>
            </c:extLst>
          </c:dPt>
          <c:dPt>
            <c:idx val="4"/>
            <c:bubble3D val="0"/>
            <c:spPr>
              <a:solidFill>
                <a:srgbClr val="5B9BD5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9-AAD2-418F-9E73-AE15B9447526}"/>
              </c:ext>
            </c:extLst>
          </c:dPt>
          <c:dPt>
            <c:idx val="5"/>
            <c:bubble3D val="0"/>
            <c:spPr>
              <a:solidFill>
                <a:srgbClr val="70AD47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B-AAD2-418F-9E73-AE15B9447526}"/>
              </c:ext>
            </c:extLst>
          </c:dPt>
          <c:dPt>
            <c:idx val="6"/>
            <c:bubble3D val="0"/>
            <c:spPr>
              <a:solidFill>
                <a:srgbClr val="264478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D-AAD2-418F-9E73-AE15B9447526}"/>
              </c:ext>
            </c:extLst>
          </c:dPt>
          <c:dPt>
            <c:idx val="7"/>
            <c:bubble3D val="0"/>
            <c:spPr>
              <a:solidFill>
                <a:srgbClr val="9E480E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F-AAD2-418F-9E73-AE15B9447526}"/>
              </c:ext>
            </c:extLst>
          </c:dPt>
          <c:dPt>
            <c:idx val="8"/>
            <c:bubble3D val="0"/>
            <c:spPr>
              <a:solidFill>
                <a:srgbClr val="636363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11-AAD2-418F-9E73-AE15B9447526}"/>
              </c:ext>
            </c:extLst>
          </c:dPt>
          <c:dPt>
            <c:idx val="9"/>
            <c:bubble3D val="0"/>
            <c:spPr>
              <a:solidFill>
                <a:srgbClr val="997300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13-AAD2-418F-9E73-AE15B9447526}"/>
              </c:ext>
            </c:extLst>
          </c:dPt>
          <c:dPt>
            <c:idx val="10"/>
            <c:bubble3D val="0"/>
            <c:spPr>
              <a:solidFill>
                <a:srgbClr val="255E91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15-AAD2-418F-9E73-AE15B9447526}"/>
              </c:ext>
            </c:extLst>
          </c:dPt>
          <c:cat>
            <c:strRef>
              <c:f>Sheet1!$A$2:$A$12</c:f>
              <c:strCache>
                <c:ptCount val="11"/>
                <c:pt idx="0">
                  <c:v>تداخل نوع 1</c:v>
                </c:pt>
                <c:pt idx="1">
                  <c:v>تداخل نوع 2</c:v>
                </c:pt>
                <c:pt idx="2">
                  <c:v>تداخل نوع 3</c:v>
                </c:pt>
                <c:pt idx="3">
                  <c:v>تداخل نوع 4</c:v>
                </c:pt>
                <c:pt idx="4">
                  <c:v>تداخل نوع 5</c:v>
                </c:pt>
                <c:pt idx="5">
                  <c:v>تداخل نوع 6</c:v>
                </c:pt>
                <c:pt idx="6">
                  <c:v>تداخل نوع 7</c:v>
                </c:pt>
                <c:pt idx="7">
                  <c:v>تداخل نوع 8</c:v>
                </c:pt>
                <c:pt idx="8">
                  <c:v>تداخل نوع 9</c:v>
                </c:pt>
                <c:pt idx="9">
                  <c:v>تداخل نوع 10</c:v>
                </c:pt>
                <c:pt idx="10">
                  <c:v>Otherrs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27444</c:v>
                </c:pt>
                <c:pt idx="1">
                  <c:v>25046</c:v>
                </c:pt>
                <c:pt idx="2">
                  <c:v>15339</c:v>
                </c:pt>
                <c:pt idx="3">
                  <c:v>5799</c:v>
                </c:pt>
                <c:pt idx="4">
                  <c:v>4095</c:v>
                </c:pt>
                <c:pt idx="5">
                  <c:v>4016</c:v>
                </c:pt>
                <c:pt idx="6">
                  <c:v>2912</c:v>
                </c:pt>
                <c:pt idx="7">
                  <c:v>2855</c:v>
                </c:pt>
                <c:pt idx="8">
                  <c:v>2829</c:v>
                </c:pt>
                <c:pt idx="9">
                  <c:v>1621</c:v>
                </c:pt>
                <c:pt idx="10">
                  <c:v>11098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AAD2-418F-9E73-AE15B94475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6003098949475421"/>
          <c:y val="0.29746250830025606"/>
          <c:w val="0.13601674515699672"/>
          <c:h val="0.56673087652825482"/>
        </c:manualLayout>
      </c:layout>
      <c:overlay val="0"/>
      <c:spPr>
        <a:solidFill>
          <a:schemeClr val="lt1">
            <a:alpha val="5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 cap="flat" cmpd="sng" algn="ctr">
      <a:noFill/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2985E9-CEFD-4EA1-9862-6A225FB5A400}" type="doc">
      <dgm:prSet loTypeId="urn:microsoft.com/office/officeart/2005/8/layout/hierarchy6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95F8A0-5764-4A16-8398-BBF04525163D}">
      <dgm:prSet phldrT="[Text]"/>
      <dgm:spPr/>
      <dgm:t>
        <a:bodyPr/>
        <a:lstStyle/>
        <a:p>
          <a:pPr rtl="1"/>
          <a:r>
            <a:rPr lang="ar-SA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رویکرد</a:t>
          </a:r>
          <a:r>
            <a:rPr lang="fa-IR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های</a:t>
          </a:r>
          <a:r>
            <a:rPr lang="ar-SA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 شناسایی تداخلات دارویی</a:t>
          </a:r>
          <a:endParaRPr lang="en-US" b="1" dirty="0"/>
        </a:p>
      </dgm:t>
    </dgm:pt>
    <dgm:pt modelId="{376D448C-0A8E-4914-82C4-CACF748C3BE4}" type="parTrans" cxnId="{6B47705B-B9B5-40B0-881A-1712F0C5833B}">
      <dgm:prSet/>
      <dgm:spPr/>
      <dgm:t>
        <a:bodyPr/>
        <a:lstStyle/>
        <a:p>
          <a:pPr rtl="1"/>
          <a:endParaRPr lang="en-US"/>
        </a:p>
      </dgm:t>
    </dgm:pt>
    <dgm:pt modelId="{2A1D3455-0538-4C78-8773-601460D91E65}" type="sibTrans" cxnId="{6B47705B-B9B5-40B0-881A-1712F0C5833B}">
      <dgm:prSet/>
      <dgm:spPr/>
      <dgm:t>
        <a:bodyPr/>
        <a:lstStyle/>
        <a:p>
          <a:pPr rtl="1"/>
          <a:endParaRPr lang="en-US"/>
        </a:p>
      </dgm:t>
    </dgm:pt>
    <dgm:pt modelId="{DBBD5A72-7DB4-4767-B3E9-7DEBFD41905F}">
      <dgm:prSet phldrT="[Text]"/>
      <dgm:spPr>
        <a:solidFill>
          <a:srgbClr val="C00000"/>
        </a:solidFill>
      </dgm:spPr>
      <dgm:t>
        <a:bodyPr/>
        <a:lstStyle/>
        <a:p>
          <a:pPr rtl="1"/>
          <a:r>
            <a:rPr lang="ar-SA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مبتنی بر یادگیری ماشین</a:t>
          </a:r>
          <a:r>
            <a:rPr lang="fa-IR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*</a:t>
          </a:r>
          <a:endParaRPr lang="en-US" b="1" dirty="0"/>
        </a:p>
      </dgm:t>
    </dgm:pt>
    <dgm:pt modelId="{509BE17F-13B8-4C5A-BD12-9E76C4FA7909}" type="parTrans" cxnId="{FC25D7F8-AC4F-481F-89DD-4027D045C969}">
      <dgm:prSet/>
      <dgm:spPr>
        <a:ln w="28575"/>
      </dgm:spPr>
      <dgm:t>
        <a:bodyPr/>
        <a:lstStyle/>
        <a:p>
          <a:pPr rtl="1"/>
          <a:endParaRPr lang="en-US"/>
        </a:p>
      </dgm:t>
    </dgm:pt>
    <dgm:pt modelId="{C014F1C5-ED81-4DFE-A6CE-B26289D04C06}" type="sibTrans" cxnId="{FC25D7F8-AC4F-481F-89DD-4027D045C969}">
      <dgm:prSet/>
      <dgm:spPr/>
      <dgm:t>
        <a:bodyPr/>
        <a:lstStyle/>
        <a:p>
          <a:pPr rtl="1"/>
          <a:endParaRPr lang="en-US"/>
        </a:p>
      </dgm:t>
    </dgm:pt>
    <dgm:pt modelId="{9B0E93A6-4C2E-4DF7-AC4D-74A2FF6B5D56}">
      <dgm:prSet phldrT="[Text]"/>
      <dgm:spPr/>
      <dgm:t>
        <a:bodyPr/>
        <a:lstStyle/>
        <a:p>
          <a:pPr rtl="1"/>
          <a:r>
            <a:rPr lang="ar-SA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محاسباتی</a:t>
          </a:r>
          <a:endParaRPr lang="en-US" b="1" dirty="0"/>
        </a:p>
      </dgm:t>
    </dgm:pt>
    <dgm:pt modelId="{4805F55C-D43C-49ED-BA77-8051011FCC24}" type="parTrans" cxnId="{A5A59C1B-BDDE-4BB1-BD3C-41CF5663C3A3}">
      <dgm:prSet/>
      <dgm:spPr>
        <a:ln w="28575"/>
      </dgm:spPr>
      <dgm:t>
        <a:bodyPr/>
        <a:lstStyle/>
        <a:p>
          <a:pPr rtl="1"/>
          <a:endParaRPr lang="en-US"/>
        </a:p>
      </dgm:t>
    </dgm:pt>
    <dgm:pt modelId="{0E97CD04-EF19-4936-B3BE-D6870C3B0A8A}" type="sibTrans" cxnId="{A5A59C1B-BDDE-4BB1-BD3C-41CF5663C3A3}">
      <dgm:prSet/>
      <dgm:spPr/>
      <dgm:t>
        <a:bodyPr/>
        <a:lstStyle/>
        <a:p>
          <a:pPr rtl="1"/>
          <a:endParaRPr lang="en-US"/>
        </a:p>
      </dgm:t>
    </dgm:pt>
    <dgm:pt modelId="{2735AF84-1EBD-45AC-896D-6739C34A42CA}">
      <dgm:prSet custT="1"/>
      <dgm:spPr>
        <a:blipFill rotWithShape="0"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pPr marL="176213" indent="-58738" algn="r" rtl="1">
            <a:buFont typeface="Wingdings" panose="05000000000000000000" pitchFamily="2" charset="2"/>
            <a:buChar char="§"/>
          </a:pPr>
          <a:endParaRPr lang="en-US" sz="1600" kern="1200" dirty="0"/>
        </a:p>
      </dgm:t>
    </dgm:pt>
    <dgm:pt modelId="{BF49EC19-6654-469C-8798-7113E89BE839}" type="parTrans" cxnId="{99EBAEFA-30EB-4D60-9E35-CEEB26A9D176}">
      <dgm:prSet/>
      <dgm:spPr/>
      <dgm:t>
        <a:bodyPr/>
        <a:lstStyle/>
        <a:p>
          <a:endParaRPr lang="en-US"/>
        </a:p>
      </dgm:t>
    </dgm:pt>
    <dgm:pt modelId="{46ABA133-A610-488F-AD38-9A3D80ABA2E3}" type="sibTrans" cxnId="{99EBAEFA-30EB-4D60-9E35-CEEB26A9D176}">
      <dgm:prSet/>
      <dgm:spPr/>
      <dgm:t>
        <a:bodyPr/>
        <a:lstStyle/>
        <a:p>
          <a:endParaRPr lang="en-US"/>
        </a:p>
      </dgm:t>
    </dgm:pt>
    <dgm:pt modelId="{72857DAF-E73C-4DC6-ADC9-34810E4ACA97}">
      <dgm:prSet custT="1"/>
      <dgm:spPr>
        <a:blipFill rotWithShape="0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8100" tIns="38100" rIns="38100" bIns="38100" numCol="1" spcCol="1270" anchor="ctr" anchorCtr="0"/>
        <a:lstStyle/>
        <a:p>
          <a:pPr algn="r" rtl="1">
            <a:buFont typeface="Arial" panose="020B0604020202020204" pitchFamily="34" charset="0"/>
            <a:buChar char="•"/>
          </a:pPr>
          <a:endParaRPr lang="en-US" sz="1600" dirty="0"/>
        </a:p>
      </dgm:t>
    </dgm:pt>
    <dgm:pt modelId="{CE1DA68D-E0A4-4F34-AA8A-CECB0DAF9F97}" type="parTrans" cxnId="{C6AC3606-CA74-49E6-BF71-CC119AE8007F}">
      <dgm:prSet/>
      <dgm:spPr/>
      <dgm:t>
        <a:bodyPr/>
        <a:lstStyle/>
        <a:p>
          <a:endParaRPr lang="en-US"/>
        </a:p>
      </dgm:t>
    </dgm:pt>
    <dgm:pt modelId="{FEDF73E5-4606-4931-8B75-D5229E8EEC6C}" type="sibTrans" cxnId="{C6AC3606-CA74-49E6-BF71-CC119AE8007F}">
      <dgm:prSet/>
      <dgm:spPr/>
      <dgm:t>
        <a:bodyPr/>
        <a:lstStyle/>
        <a:p>
          <a:endParaRPr lang="en-US"/>
        </a:p>
      </dgm:t>
    </dgm:pt>
    <dgm:pt modelId="{07E621F1-C3E9-4762-82D2-9842BA5BECA0}">
      <dgm:prSet/>
      <dgm:spPr/>
      <dgm:t>
        <a:bodyPr/>
        <a:lstStyle/>
        <a:p>
          <a:r>
            <a:rPr lang="ar-SA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آزمایشگاهی</a:t>
          </a:r>
          <a:endParaRPr lang="en-US" dirty="0"/>
        </a:p>
      </dgm:t>
    </dgm:pt>
    <dgm:pt modelId="{AAAAA067-2191-4D96-940F-37290798E98E}" type="parTrans" cxnId="{6C4103CD-3523-4078-B662-1183B7F41F21}">
      <dgm:prSet/>
      <dgm:spPr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gm:spPr>
      <dgm:t>
        <a:bodyPr/>
        <a:lstStyle/>
        <a:p>
          <a:pPr rtl="1"/>
          <a:endParaRPr lang="en-US"/>
        </a:p>
      </dgm:t>
    </dgm:pt>
    <dgm:pt modelId="{1D1D2405-B5C7-462E-8256-8E8A80E59065}" type="sibTrans" cxnId="{6C4103CD-3523-4078-B662-1183B7F41F21}">
      <dgm:prSet/>
      <dgm:spPr/>
      <dgm:t>
        <a:bodyPr/>
        <a:lstStyle/>
        <a:p>
          <a:endParaRPr lang="en-US"/>
        </a:p>
      </dgm:t>
    </dgm:pt>
    <dgm:pt modelId="{0560A5AC-5D8C-4C9A-A8A7-5F393CF9FC23}">
      <dgm:prSet custT="1"/>
      <dgm:spPr>
        <a:blipFill rotWithShape="0">
          <a:blip xmlns:r="http://schemas.openxmlformats.org/officeDocument/2006/relationships" r:embed="rId3"/>
          <a:srcRect/>
          <a:stretch>
            <a:fillRect l="-4000" r="-4000"/>
          </a:stretch>
        </a:blipFill>
        <a:ln>
          <a:solidFill>
            <a:srgbClr val="00B0F0"/>
          </a:solidFill>
        </a:ln>
      </dgm:spPr>
      <dgm:t>
        <a:bodyPr/>
        <a:lstStyle/>
        <a:p>
          <a:pPr algn="r" rtl="1">
            <a:buFont typeface="Arial" panose="020B0604020202020204" pitchFamily="34" charset="0"/>
            <a:buChar char="•"/>
          </a:pPr>
          <a:endParaRPr lang="en-US" sz="1600" dirty="0"/>
        </a:p>
      </dgm:t>
    </dgm:pt>
    <dgm:pt modelId="{AAE88C65-33A6-47DC-9348-F416181B9764}" type="sibTrans" cxnId="{91839AA4-9173-4324-B50C-8E9B4A42931D}">
      <dgm:prSet/>
      <dgm:spPr/>
      <dgm:t>
        <a:bodyPr/>
        <a:lstStyle/>
        <a:p>
          <a:endParaRPr lang="en-US"/>
        </a:p>
      </dgm:t>
    </dgm:pt>
    <dgm:pt modelId="{60E7ACB1-84E1-4FC9-9C5C-AF338CA453BC}" type="parTrans" cxnId="{91839AA4-9173-4324-B50C-8E9B4A42931D}">
      <dgm:prSet/>
      <dgm:spPr/>
      <dgm:t>
        <a:bodyPr/>
        <a:lstStyle/>
        <a:p>
          <a:endParaRPr lang="en-US"/>
        </a:p>
      </dgm:t>
    </dgm:pt>
    <dgm:pt modelId="{DC12D9AB-92CA-4B52-8A21-BBB0863EC42F}" type="pres">
      <dgm:prSet presAssocID="{972985E9-CEFD-4EA1-9862-6A225FB5A40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938F7A0-43DA-45C8-B161-737342C954C2}" type="pres">
      <dgm:prSet presAssocID="{972985E9-CEFD-4EA1-9862-6A225FB5A400}" presName="hierFlow" presStyleCnt="0"/>
      <dgm:spPr/>
    </dgm:pt>
    <dgm:pt modelId="{87750F2B-ADA2-4F49-BEC8-18B1A1A686BB}" type="pres">
      <dgm:prSet presAssocID="{972985E9-CEFD-4EA1-9862-6A225FB5A40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2C44E32-CDF4-4A8B-9666-787C6828B724}" type="pres">
      <dgm:prSet presAssocID="{1395F8A0-5764-4A16-8398-BBF04525163D}" presName="Name14" presStyleCnt="0"/>
      <dgm:spPr/>
    </dgm:pt>
    <dgm:pt modelId="{C40B1F9A-588C-44D5-97D0-5FFC42F28532}" type="pres">
      <dgm:prSet presAssocID="{1395F8A0-5764-4A16-8398-BBF04525163D}" presName="level1Shape" presStyleLbl="node0" presStyleIdx="0" presStyleCnt="1" custScaleX="110000" custScaleY="75132" custLinFactY="-2408" custLinFactNeighborX="-3229" custLinFactNeighborY="-100000">
        <dgm:presLayoutVars>
          <dgm:chPref val="3"/>
        </dgm:presLayoutVars>
      </dgm:prSet>
      <dgm:spPr/>
    </dgm:pt>
    <dgm:pt modelId="{4FDBFFB3-CD52-45BE-9A51-6173A42F2344}" type="pres">
      <dgm:prSet presAssocID="{1395F8A0-5764-4A16-8398-BBF04525163D}" presName="hierChild2" presStyleCnt="0"/>
      <dgm:spPr/>
    </dgm:pt>
    <dgm:pt modelId="{2672643B-4CBC-40E2-AB93-49185DA59493}" type="pres">
      <dgm:prSet presAssocID="{509BE17F-13B8-4C5A-BD12-9E76C4FA7909}" presName="Name19" presStyleLbl="parChTrans1D2" presStyleIdx="0" presStyleCnt="3"/>
      <dgm:spPr/>
    </dgm:pt>
    <dgm:pt modelId="{E35357C1-D028-4290-89C0-C4AD0AA16253}" type="pres">
      <dgm:prSet presAssocID="{DBBD5A72-7DB4-4767-B3E9-7DEBFD41905F}" presName="Name21" presStyleCnt="0"/>
      <dgm:spPr/>
    </dgm:pt>
    <dgm:pt modelId="{AEE9FA85-C4BF-444D-81EC-CA8E1C23078D}" type="pres">
      <dgm:prSet presAssocID="{DBBD5A72-7DB4-4767-B3E9-7DEBFD41905F}" presName="level2Shape" presStyleLbl="node2" presStyleIdx="0" presStyleCnt="3" custScaleX="110000" custScaleY="75132" custLinFactNeighborX="-47" custLinFactNeighborY="13963"/>
      <dgm:spPr/>
    </dgm:pt>
    <dgm:pt modelId="{E66B6837-C574-4CF5-A3AF-B9B38653D6EA}" type="pres">
      <dgm:prSet presAssocID="{DBBD5A72-7DB4-4767-B3E9-7DEBFD41905F}" presName="hierChild3" presStyleCnt="0"/>
      <dgm:spPr/>
    </dgm:pt>
    <dgm:pt modelId="{961625ED-0B98-4FEB-B2FA-D2F94DAB575A}" type="pres">
      <dgm:prSet presAssocID="{BF49EC19-6654-469C-8798-7113E89BE839}" presName="Name19" presStyleLbl="parChTrans1D3" presStyleIdx="0" presStyleCnt="3"/>
      <dgm:spPr/>
    </dgm:pt>
    <dgm:pt modelId="{44DB8FCE-A8C0-4A38-A6EC-1802A897FC72}" type="pres">
      <dgm:prSet presAssocID="{2735AF84-1EBD-45AC-896D-6739C34A42CA}" presName="Name21" presStyleCnt="0"/>
      <dgm:spPr/>
    </dgm:pt>
    <dgm:pt modelId="{4D570616-34E0-4D9B-B2E3-A8583048BF91}" type="pres">
      <dgm:prSet presAssocID="{2735AF84-1EBD-45AC-896D-6739C34A42CA}" presName="level2Shape" presStyleLbl="node3" presStyleIdx="0" presStyleCnt="3" custScaleX="110000" custScaleY="157648" custLinFactNeighborY="2571"/>
      <dgm:spPr/>
    </dgm:pt>
    <dgm:pt modelId="{5F7468D6-E0BD-47C1-A5EE-21FDF005BCEA}" type="pres">
      <dgm:prSet presAssocID="{2735AF84-1EBD-45AC-896D-6739C34A42CA}" presName="hierChild3" presStyleCnt="0"/>
      <dgm:spPr/>
    </dgm:pt>
    <dgm:pt modelId="{4083C736-5EFD-4623-8502-DF15B537DA8E}" type="pres">
      <dgm:prSet presAssocID="{4805F55C-D43C-49ED-BA77-8051011FCC24}" presName="Name19" presStyleLbl="parChTrans1D2" presStyleIdx="1" presStyleCnt="3"/>
      <dgm:spPr/>
    </dgm:pt>
    <dgm:pt modelId="{17BB3C59-2528-4AC9-A895-EE2EC95C4888}" type="pres">
      <dgm:prSet presAssocID="{9B0E93A6-4C2E-4DF7-AC4D-74A2FF6B5D56}" presName="Name21" presStyleCnt="0"/>
      <dgm:spPr/>
    </dgm:pt>
    <dgm:pt modelId="{6A319191-8B45-4496-AA89-2DBB98E91158}" type="pres">
      <dgm:prSet presAssocID="{9B0E93A6-4C2E-4DF7-AC4D-74A2FF6B5D56}" presName="level2Shape" presStyleLbl="node2" presStyleIdx="1" presStyleCnt="3" custScaleX="110000" custScaleY="75132" custLinFactNeighborX="-2560" custLinFactNeighborY="12960"/>
      <dgm:spPr/>
    </dgm:pt>
    <dgm:pt modelId="{65A139A5-5B17-47FE-99A2-9CDAB42E6BE2}" type="pres">
      <dgm:prSet presAssocID="{9B0E93A6-4C2E-4DF7-AC4D-74A2FF6B5D56}" presName="hierChild3" presStyleCnt="0"/>
      <dgm:spPr/>
    </dgm:pt>
    <dgm:pt modelId="{56F0C3BE-300B-4AAF-A1B5-1AAA8220555D}" type="pres">
      <dgm:prSet presAssocID="{CE1DA68D-E0A4-4F34-AA8A-CECB0DAF9F97}" presName="Name19" presStyleLbl="parChTrans1D3" presStyleIdx="1" presStyleCnt="3"/>
      <dgm:spPr/>
    </dgm:pt>
    <dgm:pt modelId="{6FF82348-9DD2-4938-9874-4A93506868D3}" type="pres">
      <dgm:prSet presAssocID="{72857DAF-E73C-4DC6-ADC9-34810E4ACA97}" presName="Name21" presStyleCnt="0"/>
      <dgm:spPr/>
    </dgm:pt>
    <dgm:pt modelId="{1029D2C8-8A32-4079-9062-23167E6263BE}" type="pres">
      <dgm:prSet presAssocID="{72857DAF-E73C-4DC6-ADC9-34810E4ACA97}" presName="level2Shape" presStyleLbl="node3" presStyleIdx="1" presStyleCnt="3" custScaleX="110166" custScaleY="157648" custLinFactNeighborX="-2711" custLinFactNeighborY="2571"/>
      <dgm:spPr>
        <a:xfrm>
          <a:off x="3586862" y="1933583"/>
          <a:ext cx="1201989" cy="801326"/>
        </a:xfrm>
        <a:prstGeom prst="roundRect">
          <a:avLst>
            <a:gd name="adj" fmla="val 10000"/>
          </a:avLst>
        </a:prstGeom>
      </dgm:spPr>
    </dgm:pt>
    <dgm:pt modelId="{5D9553E8-236E-4407-B15B-3D528E63F05D}" type="pres">
      <dgm:prSet presAssocID="{72857DAF-E73C-4DC6-ADC9-34810E4ACA97}" presName="hierChild3" presStyleCnt="0"/>
      <dgm:spPr/>
    </dgm:pt>
    <dgm:pt modelId="{21D9BED5-3F9B-41BC-8DBF-65E0A82D1319}" type="pres">
      <dgm:prSet presAssocID="{AAAAA067-2191-4D96-940F-37290798E98E}" presName="Name19" presStyleLbl="parChTrans1D2" presStyleIdx="2" presStyleCnt="3"/>
      <dgm:spPr>
        <a:xfrm>
          <a:off x="4187445" y="1091315"/>
          <a:ext cx="2885585" cy="1042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1132"/>
              </a:lnTo>
              <a:lnTo>
                <a:pt x="2885585" y="521132"/>
              </a:lnTo>
              <a:lnTo>
                <a:pt x="2885585" y="1042264"/>
              </a:lnTo>
            </a:path>
          </a:pathLst>
        </a:custGeom>
      </dgm:spPr>
    </dgm:pt>
    <dgm:pt modelId="{B354E1B7-C434-4C0C-9144-84B3C834ED79}" type="pres">
      <dgm:prSet presAssocID="{07E621F1-C3E9-4762-82D2-9842BA5BECA0}" presName="Name21" presStyleCnt="0"/>
      <dgm:spPr/>
    </dgm:pt>
    <dgm:pt modelId="{144642F5-A681-4379-8598-BF4A92803079}" type="pres">
      <dgm:prSet presAssocID="{07E621F1-C3E9-4762-82D2-9842BA5BECA0}" presName="level2Shape" presStyleLbl="node2" presStyleIdx="2" presStyleCnt="3" custScaleX="110376" custScaleY="74913" custLinFactNeighborX="-9493" custLinFactNeighborY="12304"/>
      <dgm:spPr/>
    </dgm:pt>
    <dgm:pt modelId="{34520817-40F0-4551-9BFB-87E2B86BC4ED}" type="pres">
      <dgm:prSet presAssocID="{07E621F1-C3E9-4762-82D2-9842BA5BECA0}" presName="hierChild3" presStyleCnt="0"/>
      <dgm:spPr/>
    </dgm:pt>
    <dgm:pt modelId="{9EE14134-878F-441B-BDB3-E2005C975E0B}" type="pres">
      <dgm:prSet presAssocID="{60E7ACB1-84E1-4FC9-9C5C-AF338CA453BC}" presName="Name19" presStyleLbl="parChTrans1D3" presStyleIdx="2" presStyleCnt="3"/>
      <dgm:spPr/>
    </dgm:pt>
    <dgm:pt modelId="{F0E0B549-A759-4580-92C0-AF38E43B17C3}" type="pres">
      <dgm:prSet presAssocID="{0560A5AC-5D8C-4C9A-A8A7-5F393CF9FC23}" presName="Name21" presStyleCnt="0"/>
      <dgm:spPr/>
    </dgm:pt>
    <dgm:pt modelId="{EC79F95E-6496-46D8-9554-E5A9166C60C0}" type="pres">
      <dgm:prSet presAssocID="{0560A5AC-5D8C-4C9A-A8A7-5F393CF9FC23}" presName="level2Shape" presStyleLbl="node3" presStyleIdx="2" presStyleCnt="3" custScaleX="111770" custScaleY="157648" custLinFactNeighborX="-9476" custLinFactNeighborY="2790"/>
      <dgm:spPr/>
    </dgm:pt>
    <dgm:pt modelId="{61DC90D0-9BBA-4514-8BCC-00D57D4799DF}" type="pres">
      <dgm:prSet presAssocID="{0560A5AC-5D8C-4C9A-A8A7-5F393CF9FC23}" presName="hierChild3" presStyleCnt="0"/>
      <dgm:spPr/>
    </dgm:pt>
    <dgm:pt modelId="{02B4DCA1-02F4-4CAD-AA70-44759CC80CE0}" type="pres">
      <dgm:prSet presAssocID="{972985E9-CEFD-4EA1-9862-6A225FB5A400}" presName="bgShapesFlow" presStyleCnt="0"/>
      <dgm:spPr/>
    </dgm:pt>
  </dgm:ptLst>
  <dgm:cxnLst>
    <dgm:cxn modelId="{C6AC3606-CA74-49E6-BF71-CC119AE8007F}" srcId="{9B0E93A6-4C2E-4DF7-AC4D-74A2FF6B5D56}" destId="{72857DAF-E73C-4DC6-ADC9-34810E4ACA97}" srcOrd="0" destOrd="0" parTransId="{CE1DA68D-E0A4-4F34-AA8A-CECB0DAF9F97}" sibTransId="{FEDF73E5-4606-4931-8B75-D5229E8EEC6C}"/>
    <dgm:cxn modelId="{A5A59C1B-BDDE-4BB1-BD3C-41CF5663C3A3}" srcId="{1395F8A0-5764-4A16-8398-BBF04525163D}" destId="{9B0E93A6-4C2E-4DF7-AC4D-74A2FF6B5D56}" srcOrd="1" destOrd="0" parTransId="{4805F55C-D43C-49ED-BA77-8051011FCC24}" sibTransId="{0E97CD04-EF19-4936-B3BE-D6870C3B0A8A}"/>
    <dgm:cxn modelId="{B58B8A33-875D-43DF-9451-073942B76629}" type="presOf" srcId="{1395F8A0-5764-4A16-8398-BBF04525163D}" destId="{C40B1F9A-588C-44D5-97D0-5FFC42F28532}" srcOrd="0" destOrd="0" presId="urn:microsoft.com/office/officeart/2005/8/layout/hierarchy6"/>
    <dgm:cxn modelId="{6B47705B-B9B5-40B0-881A-1712F0C5833B}" srcId="{972985E9-CEFD-4EA1-9862-6A225FB5A400}" destId="{1395F8A0-5764-4A16-8398-BBF04525163D}" srcOrd="0" destOrd="0" parTransId="{376D448C-0A8E-4914-82C4-CACF748C3BE4}" sibTransId="{2A1D3455-0538-4C78-8773-601460D91E65}"/>
    <dgm:cxn modelId="{C6E1A656-3F3E-412D-8454-7C78A4F522C6}" type="presOf" srcId="{60E7ACB1-84E1-4FC9-9C5C-AF338CA453BC}" destId="{9EE14134-878F-441B-BDB3-E2005C975E0B}" srcOrd="0" destOrd="0" presId="urn:microsoft.com/office/officeart/2005/8/layout/hierarchy6"/>
    <dgm:cxn modelId="{B959FA59-F79B-4D19-B364-76A89B685B13}" type="presOf" srcId="{DBBD5A72-7DB4-4767-B3E9-7DEBFD41905F}" destId="{AEE9FA85-C4BF-444D-81EC-CA8E1C23078D}" srcOrd="0" destOrd="0" presId="urn:microsoft.com/office/officeart/2005/8/layout/hierarchy6"/>
    <dgm:cxn modelId="{BA048584-6A85-44E9-9FDF-BEB2C39E4878}" type="presOf" srcId="{72857DAF-E73C-4DC6-ADC9-34810E4ACA97}" destId="{1029D2C8-8A32-4079-9062-23167E6263BE}" srcOrd="0" destOrd="0" presId="urn:microsoft.com/office/officeart/2005/8/layout/hierarchy6"/>
    <dgm:cxn modelId="{CD76D68E-ADBC-49EE-A10E-9E1E7F6B22F4}" type="presOf" srcId="{AAAAA067-2191-4D96-940F-37290798E98E}" destId="{21D9BED5-3F9B-41BC-8DBF-65E0A82D1319}" srcOrd="0" destOrd="0" presId="urn:microsoft.com/office/officeart/2005/8/layout/hierarchy6"/>
    <dgm:cxn modelId="{E2C94398-1124-447A-815C-98004B9A2502}" type="presOf" srcId="{07E621F1-C3E9-4762-82D2-9842BA5BECA0}" destId="{144642F5-A681-4379-8598-BF4A92803079}" srcOrd="0" destOrd="0" presId="urn:microsoft.com/office/officeart/2005/8/layout/hierarchy6"/>
    <dgm:cxn modelId="{ED05219F-56D2-4360-AE23-B9A826714964}" type="presOf" srcId="{509BE17F-13B8-4C5A-BD12-9E76C4FA7909}" destId="{2672643B-4CBC-40E2-AB93-49185DA59493}" srcOrd="0" destOrd="0" presId="urn:microsoft.com/office/officeart/2005/8/layout/hierarchy6"/>
    <dgm:cxn modelId="{35DBDE9F-396C-49C5-A121-2D624DF214B9}" type="presOf" srcId="{0560A5AC-5D8C-4C9A-A8A7-5F393CF9FC23}" destId="{EC79F95E-6496-46D8-9554-E5A9166C60C0}" srcOrd="0" destOrd="0" presId="urn:microsoft.com/office/officeart/2005/8/layout/hierarchy6"/>
    <dgm:cxn modelId="{91839AA4-9173-4324-B50C-8E9B4A42931D}" srcId="{07E621F1-C3E9-4762-82D2-9842BA5BECA0}" destId="{0560A5AC-5D8C-4C9A-A8A7-5F393CF9FC23}" srcOrd="0" destOrd="0" parTransId="{60E7ACB1-84E1-4FC9-9C5C-AF338CA453BC}" sibTransId="{AAE88C65-33A6-47DC-9348-F416181B9764}"/>
    <dgm:cxn modelId="{4A2BB2A6-DD3C-4467-BD51-0222418CAB56}" type="presOf" srcId="{2735AF84-1EBD-45AC-896D-6739C34A42CA}" destId="{4D570616-34E0-4D9B-B2E3-A8583048BF91}" srcOrd="0" destOrd="0" presId="urn:microsoft.com/office/officeart/2005/8/layout/hierarchy6"/>
    <dgm:cxn modelId="{6C4103CD-3523-4078-B662-1183B7F41F21}" srcId="{1395F8A0-5764-4A16-8398-BBF04525163D}" destId="{07E621F1-C3E9-4762-82D2-9842BA5BECA0}" srcOrd="2" destOrd="0" parTransId="{AAAAA067-2191-4D96-940F-37290798E98E}" sibTransId="{1D1D2405-B5C7-462E-8256-8E8A80E59065}"/>
    <dgm:cxn modelId="{298E0ED5-4664-4031-BB5F-E98AB593A1EC}" type="presOf" srcId="{BF49EC19-6654-469C-8798-7113E89BE839}" destId="{961625ED-0B98-4FEB-B2FA-D2F94DAB575A}" srcOrd="0" destOrd="0" presId="urn:microsoft.com/office/officeart/2005/8/layout/hierarchy6"/>
    <dgm:cxn modelId="{52E027E5-4C0B-455C-8F62-2B1B3DDD5F12}" type="presOf" srcId="{CE1DA68D-E0A4-4F34-AA8A-CECB0DAF9F97}" destId="{56F0C3BE-300B-4AAF-A1B5-1AAA8220555D}" srcOrd="0" destOrd="0" presId="urn:microsoft.com/office/officeart/2005/8/layout/hierarchy6"/>
    <dgm:cxn modelId="{EAE6F3F3-3309-4A38-85EB-5E330CCDE999}" type="presOf" srcId="{972985E9-CEFD-4EA1-9862-6A225FB5A400}" destId="{DC12D9AB-92CA-4B52-8A21-BBB0863EC42F}" srcOrd="0" destOrd="0" presId="urn:microsoft.com/office/officeart/2005/8/layout/hierarchy6"/>
    <dgm:cxn modelId="{550618F4-BA40-46C2-B94F-83C5EEA5B8FF}" type="presOf" srcId="{9B0E93A6-4C2E-4DF7-AC4D-74A2FF6B5D56}" destId="{6A319191-8B45-4496-AA89-2DBB98E91158}" srcOrd="0" destOrd="0" presId="urn:microsoft.com/office/officeart/2005/8/layout/hierarchy6"/>
    <dgm:cxn modelId="{FC25D7F8-AC4F-481F-89DD-4027D045C969}" srcId="{1395F8A0-5764-4A16-8398-BBF04525163D}" destId="{DBBD5A72-7DB4-4767-B3E9-7DEBFD41905F}" srcOrd="0" destOrd="0" parTransId="{509BE17F-13B8-4C5A-BD12-9E76C4FA7909}" sibTransId="{C014F1C5-ED81-4DFE-A6CE-B26289D04C06}"/>
    <dgm:cxn modelId="{99EBAEFA-30EB-4D60-9E35-CEEB26A9D176}" srcId="{DBBD5A72-7DB4-4767-B3E9-7DEBFD41905F}" destId="{2735AF84-1EBD-45AC-896D-6739C34A42CA}" srcOrd="0" destOrd="0" parTransId="{BF49EC19-6654-469C-8798-7113E89BE839}" sibTransId="{46ABA133-A610-488F-AD38-9A3D80ABA2E3}"/>
    <dgm:cxn modelId="{070871FE-160A-4C27-9136-B1002395AACA}" type="presOf" srcId="{4805F55C-D43C-49ED-BA77-8051011FCC24}" destId="{4083C736-5EFD-4623-8502-DF15B537DA8E}" srcOrd="0" destOrd="0" presId="urn:microsoft.com/office/officeart/2005/8/layout/hierarchy6"/>
    <dgm:cxn modelId="{24276BD8-412A-476C-8351-2767CF4F5589}" type="presParOf" srcId="{DC12D9AB-92CA-4B52-8A21-BBB0863EC42F}" destId="{2938F7A0-43DA-45C8-B161-737342C954C2}" srcOrd="0" destOrd="0" presId="urn:microsoft.com/office/officeart/2005/8/layout/hierarchy6"/>
    <dgm:cxn modelId="{1CA13CC4-BA97-499E-913A-032D183C5D14}" type="presParOf" srcId="{2938F7A0-43DA-45C8-B161-737342C954C2}" destId="{87750F2B-ADA2-4F49-BEC8-18B1A1A686BB}" srcOrd="0" destOrd="0" presId="urn:microsoft.com/office/officeart/2005/8/layout/hierarchy6"/>
    <dgm:cxn modelId="{1F4C39D4-4EDC-4FEA-8936-621C52B98364}" type="presParOf" srcId="{87750F2B-ADA2-4F49-BEC8-18B1A1A686BB}" destId="{B2C44E32-CDF4-4A8B-9666-787C6828B724}" srcOrd="0" destOrd="0" presId="urn:microsoft.com/office/officeart/2005/8/layout/hierarchy6"/>
    <dgm:cxn modelId="{6BB4EFF0-F81E-4DC1-9D7D-D90AB67B641C}" type="presParOf" srcId="{B2C44E32-CDF4-4A8B-9666-787C6828B724}" destId="{C40B1F9A-588C-44D5-97D0-5FFC42F28532}" srcOrd="0" destOrd="0" presId="urn:microsoft.com/office/officeart/2005/8/layout/hierarchy6"/>
    <dgm:cxn modelId="{0ED3F9DB-C9C7-4E3E-AEAC-DE1F485A1785}" type="presParOf" srcId="{B2C44E32-CDF4-4A8B-9666-787C6828B724}" destId="{4FDBFFB3-CD52-45BE-9A51-6173A42F2344}" srcOrd="1" destOrd="0" presId="urn:microsoft.com/office/officeart/2005/8/layout/hierarchy6"/>
    <dgm:cxn modelId="{4DA9C5A9-D418-4669-BA0D-4D13845B9CCE}" type="presParOf" srcId="{4FDBFFB3-CD52-45BE-9A51-6173A42F2344}" destId="{2672643B-4CBC-40E2-AB93-49185DA59493}" srcOrd="0" destOrd="0" presId="urn:microsoft.com/office/officeart/2005/8/layout/hierarchy6"/>
    <dgm:cxn modelId="{DABCDAC7-F9EA-4E73-8D19-61F4174A0342}" type="presParOf" srcId="{4FDBFFB3-CD52-45BE-9A51-6173A42F2344}" destId="{E35357C1-D028-4290-89C0-C4AD0AA16253}" srcOrd="1" destOrd="0" presId="urn:microsoft.com/office/officeart/2005/8/layout/hierarchy6"/>
    <dgm:cxn modelId="{167B91B7-D07C-4B30-8B83-28031C4D4A52}" type="presParOf" srcId="{E35357C1-D028-4290-89C0-C4AD0AA16253}" destId="{AEE9FA85-C4BF-444D-81EC-CA8E1C23078D}" srcOrd="0" destOrd="0" presId="urn:microsoft.com/office/officeart/2005/8/layout/hierarchy6"/>
    <dgm:cxn modelId="{193E6041-46C0-4D50-A01C-0695AE904185}" type="presParOf" srcId="{E35357C1-D028-4290-89C0-C4AD0AA16253}" destId="{E66B6837-C574-4CF5-A3AF-B9B38653D6EA}" srcOrd="1" destOrd="0" presId="urn:microsoft.com/office/officeart/2005/8/layout/hierarchy6"/>
    <dgm:cxn modelId="{E883B0C7-4691-4ADB-AA20-44A5312486F4}" type="presParOf" srcId="{E66B6837-C574-4CF5-A3AF-B9B38653D6EA}" destId="{961625ED-0B98-4FEB-B2FA-D2F94DAB575A}" srcOrd="0" destOrd="0" presId="urn:microsoft.com/office/officeart/2005/8/layout/hierarchy6"/>
    <dgm:cxn modelId="{E59115C3-C9B3-48DF-AA7F-F1898F22FB5B}" type="presParOf" srcId="{E66B6837-C574-4CF5-A3AF-B9B38653D6EA}" destId="{44DB8FCE-A8C0-4A38-A6EC-1802A897FC72}" srcOrd="1" destOrd="0" presId="urn:microsoft.com/office/officeart/2005/8/layout/hierarchy6"/>
    <dgm:cxn modelId="{3AD2EE52-81EE-46C9-ACAA-51FA33412028}" type="presParOf" srcId="{44DB8FCE-A8C0-4A38-A6EC-1802A897FC72}" destId="{4D570616-34E0-4D9B-B2E3-A8583048BF91}" srcOrd="0" destOrd="0" presId="urn:microsoft.com/office/officeart/2005/8/layout/hierarchy6"/>
    <dgm:cxn modelId="{974DF79E-0E40-43FE-875B-CE7EFF8982C9}" type="presParOf" srcId="{44DB8FCE-A8C0-4A38-A6EC-1802A897FC72}" destId="{5F7468D6-E0BD-47C1-A5EE-21FDF005BCEA}" srcOrd="1" destOrd="0" presId="urn:microsoft.com/office/officeart/2005/8/layout/hierarchy6"/>
    <dgm:cxn modelId="{105D6BF1-6FE9-44AE-8DB5-A858D9F18A62}" type="presParOf" srcId="{4FDBFFB3-CD52-45BE-9A51-6173A42F2344}" destId="{4083C736-5EFD-4623-8502-DF15B537DA8E}" srcOrd="2" destOrd="0" presId="urn:microsoft.com/office/officeart/2005/8/layout/hierarchy6"/>
    <dgm:cxn modelId="{60095AAB-517B-4D65-A25A-162CCD331E14}" type="presParOf" srcId="{4FDBFFB3-CD52-45BE-9A51-6173A42F2344}" destId="{17BB3C59-2528-4AC9-A895-EE2EC95C4888}" srcOrd="3" destOrd="0" presId="urn:microsoft.com/office/officeart/2005/8/layout/hierarchy6"/>
    <dgm:cxn modelId="{85712EA7-A44D-4E22-92DF-101E0836ABB9}" type="presParOf" srcId="{17BB3C59-2528-4AC9-A895-EE2EC95C4888}" destId="{6A319191-8B45-4496-AA89-2DBB98E91158}" srcOrd="0" destOrd="0" presId="urn:microsoft.com/office/officeart/2005/8/layout/hierarchy6"/>
    <dgm:cxn modelId="{7313075D-5B03-47BE-BF5B-08BD0714FACF}" type="presParOf" srcId="{17BB3C59-2528-4AC9-A895-EE2EC95C4888}" destId="{65A139A5-5B17-47FE-99A2-9CDAB42E6BE2}" srcOrd="1" destOrd="0" presId="urn:microsoft.com/office/officeart/2005/8/layout/hierarchy6"/>
    <dgm:cxn modelId="{987DF99B-753C-4DD5-8D16-EEDA4205D842}" type="presParOf" srcId="{65A139A5-5B17-47FE-99A2-9CDAB42E6BE2}" destId="{56F0C3BE-300B-4AAF-A1B5-1AAA8220555D}" srcOrd="0" destOrd="0" presId="urn:microsoft.com/office/officeart/2005/8/layout/hierarchy6"/>
    <dgm:cxn modelId="{CAA693C1-F21A-4D35-832B-E23BD06D3B87}" type="presParOf" srcId="{65A139A5-5B17-47FE-99A2-9CDAB42E6BE2}" destId="{6FF82348-9DD2-4938-9874-4A93506868D3}" srcOrd="1" destOrd="0" presId="urn:microsoft.com/office/officeart/2005/8/layout/hierarchy6"/>
    <dgm:cxn modelId="{095C8FE8-DCD6-4E8C-B1F3-6196C3BAEE92}" type="presParOf" srcId="{6FF82348-9DD2-4938-9874-4A93506868D3}" destId="{1029D2C8-8A32-4079-9062-23167E6263BE}" srcOrd="0" destOrd="0" presId="urn:microsoft.com/office/officeart/2005/8/layout/hierarchy6"/>
    <dgm:cxn modelId="{26FE160F-E04D-4F3F-BCDA-5D8188A5A130}" type="presParOf" srcId="{6FF82348-9DD2-4938-9874-4A93506868D3}" destId="{5D9553E8-236E-4407-B15B-3D528E63F05D}" srcOrd="1" destOrd="0" presId="urn:microsoft.com/office/officeart/2005/8/layout/hierarchy6"/>
    <dgm:cxn modelId="{D30C8964-C1C6-4CBA-8835-30CBDD0A8EFF}" type="presParOf" srcId="{4FDBFFB3-CD52-45BE-9A51-6173A42F2344}" destId="{21D9BED5-3F9B-41BC-8DBF-65E0A82D1319}" srcOrd="4" destOrd="0" presId="urn:microsoft.com/office/officeart/2005/8/layout/hierarchy6"/>
    <dgm:cxn modelId="{A6B5C52C-6A5D-46F1-9AED-E87343BD1C2C}" type="presParOf" srcId="{4FDBFFB3-CD52-45BE-9A51-6173A42F2344}" destId="{B354E1B7-C434-4C0C-9144-84B3C834ED79}" srcOrd="5" destOrd="0" presId="urn:microsoft.com/office/officeart/2005/8/layout/hierarchy6"/>
    <dgm:cxn modelId="{C157654A-7838-4F15-A28D-9B8DE2ECD4D7}" type="presParOf" srcId="{B354E1B7-C434-4C0C-9144-84B3C834ED79}" destId="{144642F5-A681-4379-8598-BF4A92803079}" srcOrd="0" destOrd="0" presId="urn:microsoft.com/office/officeart/2005/8/layout/hierarchy6"/>
    <dgm:cxn modelId="{6AD6C727-4F24-4289-939B-452F823E40A5}" type="presParOf" srcId="{B354E1B7-C434-4C0C-9144-84B3C834ED79}" destId="{34520817-40F0-4551-9BFB-87E2B86BC4ED}" srcOrd="1" destOrd="0" presId="urn:microsoft.com/office/officeart/2005/8/layout/hierarchy6"/>
    <dgm:cxn modelId="{DCC11BCA-8FE5-4BBE-9635-2DB92D8C942C}" type="presParOf" srcId="{34520817-40F0-4551-9BFB-87E2B86BC4ED}" destId="{9EE14134-878F-441B-BDB3-E2005C975E0B}" srcOrd="0" destOrd="0" presId="urn:microsoft.com/office/officeart/2005/8/layout/hierarchy6"/>
    <dgm:cxn modelId="{376C9B2B-DC89-4ABA-A8A0-45DCFFD32C42}" type="presParOf" srcId="{34520817-40F0-4551-9BFB-87E2B86BC4ED}" destId="{F0E0B549-A759-4580-92C0-AF38E43B17C3}" srcOrd="1" destOrd="0" presId="urn:microsoft.com/office/officeart/2005/8/layout/hierarchy6"/>
    <dgm:cxn modelId="{9BF3771E-EE0B-463B-BA1A-4BA9D76954D9}" type="presParOf" srcId="{F0E0B549-A759-4580-92C0-AF38E43B17C3}" destId="{EC79F95E-6496-46D8-9554-E5A9166C60C0}" srcOrd="0" destOrd="0" presId="urn:microsoft.com/office/officeart/2005/8/layout/hierarchy6"/>
    <dgm:cxn modelId="{862D6BFF-D0CC-48D7-ABF4-618158EB879C}" type="presParOf" srcId="{F0E0B549-A759-4580-92C0-AF38E43B17C3}" destId="{61DC90D0-9BBA-4514-8BCC-00D57D4799DF}" srcOrd="1" destOrd="0" presId="urn:microsoft.com/office/officeart/2005/8/layout/hierarchy6"/>
    <dgm:cxn modelId="{88489C1A-71CE-4DDC-B659-E52114A78529}" type="presParOf" srcId="{DC12D9AB-92CA-4B52-8A21-BBB0863EC42F}" destId="{02B4DCA1-02F4-4CAD-AA70-44759CC80CE0}" srcOrd="1" destOrd="0" presId="urn:microsoft.com/office/officeart/2005/8/layout/hierarchy6"/>
  </dgm:cxnLst>
  <dgm:bg/>
  <dgm:whole>
    <a:ln w="76200"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2985E9-CEFD-4EA1-9862-6A225FB5A400}" type="doc">
      <dgm:prSet loTypeId="urn:microsoft.com/office/officeart/2005/8/layout/hierarchy6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95F8A0-5764-4A16-8398-BBF04525163D}">
      <dgm:prSet phldrT="[Text]"/>
      <dgm:spPr/>
      <dgm:t>
        <a:bodyPr/>
        <a:lstStyle/>
        <a:p>
          <a:pPr rtl="1"/>
          <a:r>
            <a:rPr lang="ar-SA" b="1" dirty="0"/>
            <a:t>روش‌های مبتنی بر یادگیری ماشین</a:t>
          </a:r>
          <a:endParaRPr lang="en-US" b="1" dirty="0"/>
        </a:p>
      </dgm:t>
    </dgm:pt>
    <dgm:pt modelId="{376D448C-0A8E-4914-82C4-CACF748C3BE4}" type="parTrans" cxnId="{6B47705B-B9B5-40B0-881A-1712F0C5833B}">
      <dgm:prSet/>
      <dgm:spPr/>
      <dgm:t>
        <a:bodyPr/>
        <a:lstStyle/>
        <a:p>
          <a:pPr rtl="1"/>
          <a:endParaRPr lang="en-US"/>
        </a:p>
      </dgm:t>
    </dgm:pt>
    <dgm:pt modelId="{2A1D3455-0538-4C78-8773-601460D91E65}" type="sibTrans" cxnId="{6B47705B-B9B5-40B0-881A-1712F0C5833B}">
      <dgm:prSet/>
      <dgm:spPr/>
      <dgm:t>
        <a:bodyPr/>
        <a:lstStyle/>
        <a:p>
          <a:pPr rtl="1"/>
          <a:endParaRPr lang="en-US"/>
        </a:p>
      </dgm:t>
    </dgm:pt>
    <dgm:pt modelId="{DBBD5A72-7DB4-4767-B3E9-7DEBFD41905F}">
      <dgm:prSet phldrT="[Text]"/>
      <dgm:spPr>
        <a:solidFill>
          <a:srgbClr val="C00000"/>
        </a:solidFill>
      </dgm:spPr>
      <dgm:t>
        <a:bodyPr/>
        <a:lstStyle/>
        <a:p>
          <a:pPr rtl="1"/>
          <a:r>
            <a:rPr lang="fa-IR" b="1" dirty="0"/>
            <a:t>روش‌های ترکیبی*</a:t>
          </a:r>
          <a:endParaRPr lang="en-US" b="1" dirty="0"/>
        </a:p>
      </dgm:t>
    </dgm:pt>
    <dgm:pt modelId="{509BE17F-13B8-4C5A-BD12-9E76C4FA7909}" type="parTrans" cxnId="{FC25D7F8-AC4F-481F-89DD-4027D045C969}">
      <dgm:prSet/>
      <dgm:spPr>
        <a:ln w="28575"/>
      </dgm:spPr>
      <dgm:t>
        <a:bodyPr/>
        <a:lstStyle/>
        <a:p>
          <a:pPr rtl="1"/>
          <a:endParaRPr lang="en-US"/>
        </a:p>
      </dgm:t>
    </dgm:pt>
    <dgm:pt modelId="{C014F1C5-ED81-4DFE-A6CE-B26289D04C06}" type="sibTrans" cxnId="{FC25D7F8-AC4F-481F-89DD-4027D045C969}">
      <dgm:prSet/>
      <dgm:spPr/>
      <dgm:t>
        <a:bodyPr/>
        <a:lstStyle/>
        <a:p>
          <a:pPr rtl="1"/>
          <a:endParaRPr lang="en-US"/>
        </a:p>
      </dgm:t>
    </dgm:pt>
    <dgm:pt modelId="{9B0E93A6-4C2E-4DF7-AC4D-74A2FF6B5D56}">
      <dgm:prSet phldrT="[Text]"/>
      <dgm:spPr/>
      <dgm:t>
        <a:bodyPr/>
        <a:lstStyle/>
        <a:p>
          <a:pPr rtl="1"/>
          <a:r>
            <a:rPr lang="fa-IR" b="1" dirty="0"/>
            <a:t>روش‌های مبتنی بر گراف</a:t>
          </a:r>
          <a:endParaRPr lang="en-US" b="1" dirty="0"/>
        </a:p>
      </dgm:t>
    </dgm:pt>
    <dgm:pt modelId="{4805F55C-D43C-49ED-BA77-8051011FCC24}" type="parTrans" cxnId="{A5A59C1B-BDDE-4BB1-BD3C-41CF5663C3A3}">
      <dgm:prSet/>
      <dgm:spPr>
        <a:ln w="28575"/>
      </dgm:spPr>
      <dgm:t>
        <a:bodyPr/>
        <a:lstStyle/>
        <a:p>
          <a:pPr rtl="1"/>
          <a:endParaRPr lang="en-US"/>
        </a:p>
      </dgm:t>
    </dgm:pt>
    <dgm:pt modelId="{0E97CD04-EF19-4936-B3BE-D6870C3B0A8A}" type="sibTrans" cxnId="{A5A59C1B-BDDE-4BB1-BD3C-41CF5663C3A3}">
      <dgm:prSet/>
      <dgm:spPr/>
      <dgm:t>
        <a:bodyPr/>
        <a:lstStyle/>
        <a:p>
          <a:pPr rtl="1"/>
          <a:endParaRPr lang="en-US"/>
        </a:p>
      </dgm:t>
    </dgm:pt>
    <dgm:pt modelId="{2735AF84-1EBD-45AC-896D-6739C34A42CA}">
      <dgm:prSet custT="1"/>
      <dgm:spPr/>
      <dgm:t>
        <a:bodyPr/>
        <a:lstStyle/>
        <a:p>
          <a:pPr marL="176213" indent="-58738" algn="r" rtl="1">
            <a:buFont typeface="Wingdings" panose="05000000000000000000" pitchFamily="2" charset="2"/>
            <a:buChar char="§"/>
          </a:pPr>
          <a:r>
            <a:rPr lang="ar-SA" sz="1600" kern="1200" dirty="0"/>
            <a:t>استفاده از منابع مختلف داده</a:t>
          </a:r>
          <a:endParaRPr lang="fa-IR" sz="1600" kern="1200" dirty="0"/>
        </a:p>
        <a:p>
          <a:pPr marL="176213" indent="-58738" algn="r" rtl="1">
            <a:buFont typeface="Courier New" panose="02070309020205020404" pitchFamily="49" charset="0"/>
            <a:buChar char="o"/>
          </a:pPr>
          <a:r>
            <a:rPr lang="ar-SA" sz="1600" kern="1200" dirty="0">
              <a:solidFill>
                <a:prstClr val="white"/>
              </a:solidFill>
              <a:latin typeface="Times New Roman"/>
              <a:ea typeface="+mn-ea"/>
              <a:cs typeface="B Lotus"/>
            </a:rPr>
            <a:t>پیچیدگی</a:t>
          </a:r>
          <a:r>
            <a:rPr lang="ar-SA" sz="1600" kern="1200" dirty="0"/>
            <a:t> محاسباتی بالاتر</a:t>
          </a:r>
          <a:endParaRPr lang="en-US" sz="1600" kern="1200" dirty="0"/>
        </a:p>
      </dgm:t>
    </dgm:pt>
    <dgm:pt modelId="{BF49EC19-6654-469C-8798-7113E89BE839}" type="parTrans" cxnId="{99EBAEFA-30EB-4D60-9E35-CEEB26A9D176}">
      <dgm:prSet/>
      <dgm:spPr/>
      <dgm:t>
        <a:bodyPr/>
        <a:lstStyle/>
        <a:p>
          <a:endParaRPr lang="en-US"/>
        </a:p>
      </dgm:t>
    </dgm:pt>
    <dgm:pt modelId="{46ABA133-A610-488F-AD38-9A3D80ABA2E3}" type="sibTrans" cxnId="{99EBAEFA-30EB-4D60-9E35-CEEB26A9D176}">
      <dgm:prSet/>
      <dgm:spPr/>
      <dgm:t>
        <a:bodyPr/>
        <a:lstStyle/>
        <a:p>
          <a:endParaRPr lang="en-US"/>
        </a:p>
      </dgm:t>
    </dgm:pt>
    <dgm:pt modelId="{72857DAF-E73C-4DC6-ADC9-34810E4ACA97}">
      <dgm:prSet custT="1"/>
      <dgm:spPr>
        <a:gradFill rotWithShape="0">
          <a:gsLst>
            <a:gs pos="0">
              <a:srgbClr val="3494BA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3494BA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3494BA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8100" tIns="38100" rIns="38100" bIns="38100" numCol="1" spcCol="1270" anchor="ctr" anchorCtr="0"/>
        <a:lstStyle/>
        <a:p>
          <a:pPr algn="r" rtl="1">
            <a:buFont typeface="Arial" panose="020B0604020202020204" pitchFamily="34" charset="0"/>
            <a:buChar char="•"/>
          </a:pPr>
          <a:r>
            <a:rPr lang="ar-SA" sz="1600" dirty="0"/>
            <a:t>درک بهتر روابط دارویی</a:t>
          </a:r>
          <a:endParaRPr lang="fa-IR" sz="1600" dirty="0"/>
        </a:p>
      </dgm:t>
    </dgm:pt>
    <dgm:pt modelId="{CE1DA68D-E0A4-4F34-AA8A-CECB0DAF9F97}" type="parTrans" cxnId="{C6AC3606-CA74-49E6-BF71-CC119AE8007F}">
      <dgm:prSet/>
      <dgm:spPr/>
      <dgm:t>
        <a:bodyPr/>
        <a:lstStyle/>
        <a:p>
          <a:endParaRPr lang="en-US"/>
        </a:p>
      </dgm:t>
    </dgm:pt>
    <dgm:pt modelId="{FEDF73E5-4606-4931-8B75-D5229E8EEC6C}" type="sibTrans" cxnId="{C6AC3606-CA74-49E6-BF71-CC119AE8007F}">
      <dgm:prSet/>
      <dgm:spPr/>
      <dgm:t>
        <a:bodyPr/>
        <a:lstStyle/>
        <a:p>
          <a:endParaRPr lang="en-US"/>
        </a:p>
      </dgm:t>
    </dgm:pt>
    <dgm:pt modelId="{07E621F1-C3E9-4762-82D2-9842BA5BECA0}">
      <dgm:prSet/>
      <dgm:spPr/>
      <dgm:t>
        <a:bodyPr/>
        <a:lstStyle/>
        <a:p>
          <a:r>
            <a:rPr lang="fa-IR" b="1" dirty="0"/>
            <a:t>شبکه‌های عصبی عمیق</a:t>
          </a:r>
          <a:endParaRPr lang="en-US" dirty="0"/>
        </a:p>
      </dgm:t>
    </dgm:pt>
    <dgm:pt modelId="{AAAAA067-2191-4D96-940F-37290798E98E}" type="parTrans" cxnId="{6C4103CD-3523-4078-B662-1183B7F41F21}">
      <dgm:prSet/>
      <dgm:spPr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gm:spPr>
      <dgm:t>
        <a:bodyPr/>
        <a:lstStyle/>
        <a:p>
          <a:pPr rtl="1"/>
          <a:endParaRPr lang="en-US"/>
        </a:p>
      </dgm:t>
    </dgm:pt>
    <dgm:pt modelId="{1D1D2405-B5C7-462E-8256-8E8A80E59065}" type="sibTrans" cxnId="{6C4103CD-3523-4078-B662-1183B7F41F21}">
      <dgm:prSet/>
      <dgm:spPr/>
      <dgm:t>
        <a:bodyPr/>
        <a:lstStyle/>
        <a:p>
          <a:endParaRPr lang="en-US"/>
        </a:p>
      </dgm:t>
    </dgm:pt>
    <dgm:pt modelId="{0560A5AC-5D8C-4C9A-A8A7-5F393CF9FC23}">
      <dgm:prSet custT="1"/>
      <dgm:spPr/>
      <dgm:t>
        <a:bodyPr/>
        <a:lstStyle/>
        <a:p>
          <a:pPr algn="r" rtl="1">
            <a:buFont typeface="Arial" panose="020B0604020202020204" pitchFamily="34" charset="0"/>
            <a:buChar char="•"/>
          </a:pPr>
          <a:r>
            <a:rPr lang="ar-SA" sz="1600" dirty="0"/>
            <a:t>قابلیت یادگیری خودکار ویژگی‌ها</a:t>
          </a:r>
          <a:endParaRPr lang="fa-IR" sz="1600" dirty="0"/>
        </a:p>
        <a:p>
          <a:pPr algn="r" rtl="1">
            <a:buFont typeface="Arial" panose="020B0604020202020204" pitchFamily="34" charset="0"/>
            <a:buChar char="•"/>
          </a:pPr>
          <a:r>
            <a:rPr lang="ar-SA" sz="1600" dirty="0"/>
            <a:t>نیازمند داده‌های زیاد</a:t>
          </a:r>
          <a:endParaRPr lang="en-US" sz="1600" dirty="0"/>
        </a:p>
      </dgm:t>
    </dgm:pt>
    <dgm:pt modelId="{60E7ACB1-84E1-4FC9-9C5C-AF338CA453BC}" type="parTrans" cxnId="{91839AA4-9173-4324-B50C-8E9B4A42931D}">
      <dgm:prSet/>
      <dgm:spPr/>
      <dgm:t>
        <a:bodyPr/>
        <a:lstStyle/>
        <a:p>
          <a:endParaRPr lang="en-US"/>
        </a:p>
      </dgm:t>
    </dgm:pt>
    <dgm:pt modelId="{AAE88C65-33A6-47DC-9348-F416181B9764}" type="sibTrans" cxnId="{91839AA4-9173-4324-B50C-8E9B4A42931D}">
      <dgm:prSet/>
      <dgm:spPr/>
      <dgm:t>
        <a:bodyPr/>
        <a:lstStyle/>
        <a:p>
          <a:endParaRPr lang="en-US"/>
        </a:p>
      </dgm:t>
    </dgm:pt>
    <dgm:pt modelId="{DC12D9AB-92CA-4B52-8A21-BBB0863EC42F}" type="pres">
      <dgm:prSet presAssocID="{972985E9-CEFD-4EA1-9862-6A225FB5A40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938F7A0-43DA-45C8-B161-737342C954C2}" type="pres">
      <dgm:prSet presAssocID="{972985E9-CEFD-4EA1-9862-6A225FB5A400}" presName="hierFlow" presStyleCnt="0"/>
      <dgm:spPr/>
    </dgm:pt>
    <dgm:pt modelId="{87750F2B-ADA2-4F49-BEC8-18B1A1A686BB}" type="pres">
      <dgm:prSet presAssocID="{972985E9-CEFD-4EA1-9862-6A225FB5A40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2C44E32-CDF4-4A8B-9666-787C6828B724}" type="pres">
      <dgm:prSet presAssocID="{1395F8A0-5764-4A16-8398-BBF04525163D}" presName="Name14" presStyleCnt="0"/>
      <dgm:spPr/>
    </dgm:pt>
    <dgm:pt modelId="{C40B1F9A-588C-44D5-97D0-5FFC42F28532}" type="pres">
      <dgm:prSet presAssocID="{1395F8A0-5764-4A16-8398-BBF04525163D}" presName="level1Shape" presStyleLbl="node0" presStyleIdx="0" presStyleCnt="1" custScaleX="110000" custScaleY="75132" custLinFactY="-2408" custLinFactNeighborX="-3229" custLinFactNeighborY="-100000">
        <dgm:presLayoutVars>
          <dgm:chPref val="3"/>
        </dgm:presLayoutVars>
      </dgm:prSet>
      <dgm:spPr/>
    </dgm:pt>
    <dgm:pt modelId="{4FDBFFB3-CD52-45BE-9A51-6173A42F2344}" type="pres">
      <dgm:prSet presAssocID="{1395F8A0-5764-4A16-8398-BBF04525163D}" presName="hierChild2" presStyleCnt="0"/>
      <dgm:spPr/>
    </dgm:pt>
    <dgm:pt modelId="{2672643B-4CBC-40E2-AB93-49185DA59493}" type="pres">
      <dgm:prSet presAssocID="{509BE17F-13B8-4C5A-BD12-9E76C4FA7909}" presName="Name19" presStyleLbl="parChTrans1D2" presStyleIdx="0" presStyleCnt="3"/>
      <dgm:spPr/>
    </dgm:pt>
    <dgm:pt modelId="{E35357C1-D028-4290-89C0-C4AD0AA16253}" type="pres">
      <dgm:prSet presAssocID="{DBBD5A72-7DB4-4767-B3E9-7DEBFD41905F}" presName="Name21" presStyleCnt="0"/>
      <dgm:spPr/>
    </dgm:pt>
    <dgm:pt modelId="{AEE9FA85-C4BF-444D-81EC-CA8E1C23078D}" type="pres">
      <dgm:prSet presAssocID="{DBBD5A72-7DB4-4767-B3E9-7DEBFD41905F}" presName="level2Shape" presStyleLbl="node2" presStyleIdx="0" presStyleCnt="3" custScaleX="110000" custScaleY="75132" custLinFactNeighborX="-47" custLinFactNeighborY="-7214"/>
      <dgm:spPr/>
    </dgm:pt>
    <dgm:pt modelId="{E66B6837-C574-4CF5-A3AF-B9B38653D6EA}" type="pres">
      <dgm:prSet presAssocID="{DBBD5A72-7DB4-4767-B3E9-7DEBFD41905F}" presName="hierChild3" presStyleCnt="0"/>
      <dgm:spPr/>
    </dgm:pt>
    <dgm:pt modelId="{961625ED-0B98-4FEB-B2FA-D2F94DAB575A}" type="pres">
      <dgm:prSet presAssocID="{BF49EC19-6654-469C-8798-7113E89BE839}" presName="Name19" presStyleLbl="parChTrans1D3" presStyleIdx="0" presStyleCnt="3"/>
      <dgm:spPr/>
    </dgm:pt>
    <dgm:pt modelId="{44DB8FCE-A8C0-4A38-A6EC-1802A897FC72}" type="pres">
      <dgm:prSet presAssocID="{2735AF84-1EBD-45AC-896D-6739C34A42CA}" presName="Name21" presStyleCnt="0"/>
      <dgm:spPr/>
    </dgm:pt>
    <dgm:pt modelId="{4D570616-34E0-4D9B-B2E3-A8583048BF91}" type="pres">
      <dgm:prSet presAssocID="{2735AF84-1EBD-45AC-896D-6739C34A42CA}" presName="level2Shape" presStyleLbl="node3" presStyleIdx="0" presStyleCnt="3" custScaleX="121000" custLinFactNeighborY="-15766"/>
      <dgm:spPr/>
    </dgm:pt>
    <dgm:pt modelId="{5F7468D6-E0BD-47C1-A5EE-21FDF005BCEA}" type="pres">
      <dgm:prSet presAssocID="{2735AF84-1EBD-45AC-896D-6739C34A42CA}" presName="hierChild3" presStyleCnt="0"/>
      <dgm:spPr/>
    </dgm:pt>
    <dgm:pt modelId="{4083C736-5EFD-4623-8502-DF15B537DA8E}" type="pres">
      <dgm:prSet presAssocID="{4805F55C-D43C-49ED-BA77-8051011FCC24}" presName="Name19" presStyleLbl="parChTrans1D2" presStyleIdx="1" presStyleCnt="3"/>
      <dgm:spPr/>
    </dgm:pt>
    <dgm:pt modelId="{17BB3C59-2528-4AC9-A895-EE2EC95C4888}" type="pres">
      <dgm:prSet presAssocID="{9B0E93A6-4C2E-4DF7-AC4D-74A2FF6B5D56}" presName="Name21" presStyleCnt="0"/>
      <dgm:spPr/>
    </dgm:pt>
    <dgm:pt modelId="{6A319191-8B45-4496-AA89-2DBB98E91158}" type="pres">
      <dgm:prSet presAssocID="{9B0E93A6-4C2E-4DF7-AC4D-74A2FF6B5D56}" presName="level2Shape" presStyleLbl="node2" presStyleIdx="1" presStyleCnt="3" custScaleX="110000" custScaleY="75132" custLinFactNeighborX="-2560" custLinFactNeighborY="-7214"/>
      <dgm:spPr/>
    </dgm:pt>
    <dgm:pt modelId="{65A139A5-5B17-47FE-99A2-9CDAB42E6BE2}" type="pres">
      <dgm:prSet presAssocID="{9B0E93A6-4C2E-4DF7-AC4D-74A2FF6B5D56}" presName="hierChild3" presStyleCnt="0"/>
      <dgm:spPr/>
    </dgm:pt>
    <dgm:pt modelId="{56F0C3BE-300B-4AAF-A1B5-1AAA8220555D}" type="pres">
      <dgm:prSet presAssocID="{CE1DA68D-E0A4-4F34-AA8A-CECB0DAF9F97}" presName="Name19" presStyleLbl="parChTrans1D3" presStyleIdx="1" presStyleCnt="3"/>
      <dgm:spPr/>
    </dgm:pt>
    <dgm:pt modelId="{6FF82348-9DD2-4938-9874-4A93506868D3}" type="pres">
      <dgm:prSet presAssocID="{72857DAF-E73C-4DC6-ADC9-34810E4ACA97}" presName="Name21" presStyleCnt="0"/>
      <dgm:spPr/>
    </dgm:pt>
    <dgm:pt modelId="{1029D2C8-8A32-4079-9062-23167E6263BE}" type="pres">
      <dgm:prSet presAssocID="{72857DAF-E73C-4DC6-ADC9-34810E4ACA97}" presName="level2Shape" presStyleLbl="node3" presStyleIdx="1" presStyleCnt="3" custScaleX="121183" custLinFactNeighborX="-2711" custLinFactNeighborY="-15766"/>
      <dgm:spPr>
        <a:xfrm>
          <a:off x="3586862" y="1933583"/>
          <a:ext cx="1201989" cy="801326"/>
        </a:xfrm>
        <a:prstGeom prst="roundRect">
          <a:avLst>
            <a:gd name="adj" fmla="val 10000"/>
          </a:avLst>
        </a:prstGeom>
      </dgm:spPr>
    </dgm:pt>
    <dgm:pt modelId="{5D9553E8-236E-4407-B15B-3D528E63F05D}" type="pres">
      <dgm:prSet presAssocID="{72857DAF-E73C-4DC6-ADC9-34810E4ACA97}" presName="hierChild3" presStyleCnt="0"/>
      <dgm:spPr/>
    </dgm:pt>
    <dgm:pt modelId="{21D9BED5-3F9B-41BC-8DBF-65E0A82D1319}" type="pres">
      <dgm:prSet presAssocID="{AAAAA067-2191-4D96-940F-37290798E98E}" presName="Name19" presStyleLbl="parChTrans1D2" presStyleIdx="2" presStyleCnt="3"/>
      <dgm:spPr>
        <a:xfrm>
          <a:off x="4187445" y="1091315"/>
          <a:ext cx="2885585" cy="1042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1132"/>
              </a:lnTo>
              <a:lnTo>
                <a:pt x="2885585" y="521132"/>
              </a:lnTo>
              <a:lnTo>
                <a:pt x="2885585" y="1042264"/>
              </a:lnTo>
            </a:path>
          </a:pathLst>
        </a:custGeom>
      </dgm:spPr>
    </dgm:pt>
    <dgm:pt modelId="{B354E1B7-C434-4C0C-9144-84B3C834ED79}" type="pres">
      <dgm:prSet presAssocID="{07E621F1-C3E9-4762-82D2-9842BA5BECA0}" presName="Name21" presStyleCnt="0"/>
      <dgm:spPr/>
    </dgm:pt>
    <dgm:pt modelId="{144642F5-A681-4379-8598-BF4A92803079}" type="pres">
      <dgm:prSet presAssocID="{07E621F1-C3E9-4762-82D2-9842BA5BECA0}" presName="level2Shape" presStyleLbl="node2" presStyleIdx="2" presStyleCnt="3" custScaleX="110376" custScaleY="74913" custLinFactNeighborX="-9493" custLinFactNeighborY="-7214"/>
      <dgm:spPr/>
    </dgm:pt>
    <dgm:pt modelId="{34520817-40F0-4551-9BFB-87E2B86BC4ED}" type="pres">
      <dgm:prSet presAssocID="{07E621F1-C3E9-4762-82D2-9842BA5BECA0}" presName="hierChild3" presStyleCnt="0"/>
      <dgm:spPr/>
    </dgm:pt>
    <dgm:pt modelId="{9EE14134-878F-441B-BDB3-E2005C975E0B}" type="pres">
      <dgm:prSet presAssocID="{60E7ACB1-84E1-4FC9-9C5C-AF338CA453BC}" presName="Name19" presStyleLbl="parChTrans1D3" presStyleIdx="2" presStyleCnt="3"/>
      <dgm:spPr/>
    </dgm:pt>
    <dgm:pt modelId="{F0E0B549-A759-4580-92C0-AF38E43B17C3}" type="pres">
      <dgm:prSet presAssocID="{0560A5AC-5D8C-4C9A-A8A7-5F393CF9FC23}" presName="Name21" presStyleCnt="0"/>
      <dgm:spPr/>
    </dgm:pt>
    <dgm:pt modelId="{EC79F95E-6496-46D8-9554-E5A9166C60C0}" type="pres">
      <dgm:prSet presAssocID="{0560A5AC-5D8C-4C9A-A8A7-5F393CF9FC23}" presName="level2Shape" presStyleLbl="node3" presStyleIdx="2" presStyleCnt="3" custScaleX="122947" custLinFactNeighborX="-9476" custLinFactNeighborY="-15547"/>
      <dgm:spPr/>
    </dgm:pt>
    <dgm:pt modelId="{61DC90D0-9BBA-4514-8BCC-00D57D4799DF}" type="pres">
      <dgm:prSet presAssocID="{0560A5AC-5D8C-4C9A-A8A7-5F393CF9FC23}" presName="hierChild3" presStyleCnt="0"/>
      <dgm:spPr/>
    </dgm:pt>
    <dgm:pt modelId="{02B4DCA1-02F4-4CAD-AA70-44759CC80CE0}" type="pres">
      <dgm:prSet presAssocID="{972985E9-CEFD-4EA1-9862-6A225FB5A400}" presName="bgShapesFlow" presStyleCnt="0"/>
      <dgm:spPr/>
    </dgm:pt>
  </dgm:ptLst>
  <dgm:cxnLst>
    <dgm:cxn modelId="{C6AC3606-CA74-49E6-BF71-CC119AE8007F}" srcId="{9B0E93A6-4C2E-4DF7-AC4D-74A2FF6B5D56}" destId="{72857DAF-E73C-4DC6-ADC9-34810E4ACA97}" srcOrd="0" destOrd="0" parTransId="{CE1DA68D-E0A4-4F34-AA8A-CECB0DAF9F97}" sibTransId="{FEDF73E5-4606-4931-8B75-D5229E8EEC6C}"/>
    <dgm:cxn modelId="{A5A59C1B-BDDE-4BB1-BD3C-41CF5663C3A3}" srcId="{1395F8A0-5764-4A16-8398-BBF04525163D}" destId="{9B0E93A6-4C2E-4DF7-AC4D-74A2FF6B5D56}" srcOrd="1" destOrd="0" parTransId="{4805F55C-D43C-49ED-BA77-8051011FCC24}" sibTransId="{0E97CD04-EF19-4936-B3BE-D6870C3B0A8A}"/>
    <dgm:cxn modelId="{B58B8A33-875D-43DF-9451-073942B76629}" type="presOf" srcId="{1395F8A0-5764-4A16-8398-BBF04525163D}" destId="{C40B1F9A-588C-44D5-97D0-5FFC42F28532}" srcOrd="0" destOrd="0" presId="urn:microsoft.com/office/officeart/2005/8/layout/hierarchy6"/>
    <dgm:cxn modelId="{6B47705B-B9B5-40B0-881A-1712F0C5833B}" srcId="{972985E9-CEFD-4EA1-9862-6A225FB5A400}" destId="{1395F8A0-5764-4A16-8398-BBF04525163D}" srcOrd="0" destOrd="0" parTransId="{376D448C-0A8E-4914-82C4-CACF748C3BE4}" sibTransId="{2A1D3455-0538-4C78-8773-601460D91E65}"/>
    <dgm:cxn modelId="{C6E1A656-3F3E-412D-8454-7C78A4F522C6}" type="presOf" srcId="{60E7ACB1-84E1-4FC9-9C5C-AF338CA453BC}" destId="{9EE14134-878F-441B-BDB3-E2005C975E0B}" srcOrd="0" destOrd="0" presId="urn:microsoft.com/office/officeart/2005/8/layout/hierarchy6"/>
    <dgm:cxn modelId="{B959FA59-F79B-4D19-B364-76A89B685B13}" type="presOf" srcId="{DBBD5A72-7DB4-4767-B3E9-7DEBFD41905F}" destId="{AEE9FA85-C4BF-444D-81EC-CA8E1C23078D}" srcOrd="0" destOrd="0" presId="urn:microsoft.com/office/officeart/2005/8/layout/hierarchy6"/>
    <dgm:cxn modelId="{BA048584-6A85-44E9-9FDF-BEB2C39E4878}" type="presOf" srcId="{72857DAF-E73C-4DC6-ADC9-34810E4ACA97}" destId="{1029D2C8-8A32-4079-9062-23167E6263BE}" srcOrd="0" destOrd="0" presId="urn:microsoft.com/office/officeart/2005/8/layout/hierarchy6"/>
    <dgm:cxn modelId="{CD76D68E-ADBC-49EE-A10E-9E1E7F6B22F4}" type="presOf" srcId="{AAAAA067-2191-4D96-940F-37290798E98E}" destId="{21D9BED5-3F9B-41BC-8DBF-65E0A82D1319}" srcOrd="0" destOrd="0" presId="urn:microsoft.com/office/officeart/2005/8/layout/hierarchy6"/>
    <dgm:cxn modelId="{E2C94398-1124-447A-815C-98004B9A2502}" type="presOf" srcId="{07E621F1-C3E9-4762-82D2-9842BA5BECA0}" destId="{144642F5-A681-4379-8598-BF4A92803079}" srcOrd="0" destOrd="0" presId="urn:microsoft.com/office/officeart/2005/8/layout/hierarchy6"/>
    <dgm:cxn modelId="{ED05219F-56D2-4360-AE23-B9A826714964}" type="presOf" srcId="{509BE17F-13B8-4C5A-BD12-9E76C4FA7909}" destId="{2672643B-4CBC-40E2-AB93-49185DA59493}" srcOrd="0" destOrd="0" presId="urn:microsoft.com/office/officeart/2005/8/layout/hierarchy6"/>
    <dgm:cxn modelId="{35DBDE9F-396C-49C5-A121-2D624DF214B9}" type="presOf" srcId="{0560A5AC-5D8C-4C9A-A8A7-5F393CF9FC23}" destId="{EC79F95E-6496-46D8-9554-E5A9166C60C0}" srcOrd="0" destOrd="0" presId="urn:microsoft.com/office/officeart/2005/8/layout/hierarchy6"/>
    <dgm:cxn modelId="{91839AA4-9173-4324-B50C-8E9B4A42931D}" srcId="{07E621F1-C3E9-4762-82D2-9842BA5BECA0}" destId="{0560A5AC-5D8C-4C9A-A8A7-5F393CF9FC23}" srcOrd="0" destOrd="0" parTransId="{60E7ACB1-84E1-4FC9-9C5C-AF338CA453BC}" sibTransId="{AAE88C65-33A6-47DC-9348-F416181B9764}"/>
    <dgm:cxn modelId="{4A2BB2A6-DD3C-4467-BD51-0222418CAB56}" type="presOf" srcId="{2735AF84-1EBD-45AC-896D-6739C34A42CA}" destId="{4D570616-34E0-4D9B-B2E3-A8583048BF91}" srcOrd="0" destOrd="0" presId="urn:microsoft.com/office/officeart/2005/8/layout/hierarchy6"/>
    <dgm:cxn modelId="{6C4103CD-3523-4078-B662-1183B7F41F21}" srcId="{1395F8A0-5764-4A16-8398-BBF04525163D}" destId="{07E621F1-C3E9-4762-82D2-9842BA5BECA0}" srcOrd="2" destOrd="0" parTransId="{AAAAA067-2191-4D96-940F-37290798E98E}" sibTransId="{1D1D2405-B5C7-462E-8256-8E8A80E59065}"/>
    <dgm:cxn modelId="{298E0ED5-4664-4031-BB5F-E98AB593A1EC}" type="presOf" srcId="{BF49EC19-6654-469C-8798-7113E89BE839}" destId="{961625ED-0B98-4FEB-B2FA-D2F94DAB575A}" srcOrd="0" destOrd="0" presId="urn:microsoft.com/office/officeart/2005/8/layout/hierarchy6"/>
    <dgm:cxn modelId="{52E027E5-4C0B-455C-8F62-2B1B3DDD5F12}" type="presOf" srcId="{CE1DA68D-E0A4-4F34-AA8A-CECB0DAF9F97}" destId="{56F0C3BE-300B-4AAF-A1B5-1AAA8220555D}" srcOrd="0" destOrd="0" presId="urn:microsoft.com/office/officeart/2005/8/layout/hierarchy6"/>
    <dgm:cxn modelId="{EAE6F3F3-3309-4A38-85EB-5E330CCDE999}" type="presOf" srcId="{972985E9-CEFD-4EA1-9862-6A225FB5A400}" destId="{DC12D9AB-92CA-4B52-8A21-BBB0863EC42F}" srcOrd="0" destOrd="0" presId="urn:microsoft.com/office/officeart/2005/8/layout/hierarchy6"/>
    <dgm:cxn modelId="{550618F4-BA40-46C2-B94F-83C5EEA5B8FF}" type="presOf" srcId="{9B0E93A6-4C2E-4DF7-AC4D-74A2FF6B5D56}" destId="{6A319191-8B45-4496-AA89-2DBB98E91158}" srcOrd="0" destOrd="0" presId="urn:microsoft.com/office/officeart/2005/8/layout/hierarchy6"/>
    <dgm:cxn modelId="{FC25D7F8-AC4F-481F-89DD-4027D045C969}" srcId="{1395F8A0-5764-4A16-8398-BBF04525163D}" destId="{DBBD5A72-7DB4-4767-B3E9-7DEBFD41905F}" srcOrd="0" destOrd="0" parTransId="{509BE17F-13B8-4C5A-BD12-9E76C4FA7909}" sibTransId="{C014F1C5-ED81-4DFE-A6CE-B26289D04C06}"/>
    <dgm:cxn modelId="{99EBAEFA-30EB-4D60-9E35-CEEB26A9D176}" srcId="{DBBD5A72-7DB4-4767-B3E9-7DEBFD41905F}" destId="{2735AF84-1EBD-45AC-896D-6739C34A42CA}" srcOrd="0" destOrd="0" parTransId="{BF49EC19-6654-469C-8798-7113E89BE839}" sibTransId="{46ABA133-A610-488F-AD38-9A3D80ABA2E3}"/>
    <dgm:cxn modelId="{070871FE-160A-4C27-9136-B1002395AACA}" type="presOf" srcId="{4805F55C-D43C-49ED-BA77-8051011FCC24}" destId="{4083C736-5EFD-4623-8502-DF15B537DA8E}" srcOrd="0" destOrd="0" presId="urn:microsoft.com/office/officeart/2005/8/layout/hierarchy6"/>
    <dgm:cxn modelId="{24276BD8-412A-476C-8351-2767CF4F5589}" type="presParOf" srcId="{DC12D9AB-92CA-4B52-8A21-BBB0863EC42F}" destId="{2938F7A0-43DA-45C8-B161-737342C954C2}" srcOrd="0" destOrd="0" presId="urn:microsoft.com/office/officeart/2005/8/layout/hierarchy6"/>
    <dgm:cxn modelId="{1CA13CC4-BA97-499E-913A-032D183C5D14}" type="presParOf" srcId="{2938F7A0-43DA-45C8-B161-737342C954C2}" destId="{87750F2B-ADA2-4F49-BEC8-18B1A1A686BB}" srcOrd="0" destOrd="0" presId="urn:microsoft.com/office/officeart/2005/8/layout/hierarchy6"/>
    <dgm:cxn modelId="{1F4C39D4-4EDC-4FEA-8936-621C52B98364}" type="presParOf" srcId="{87750F2B-ADA2-4F49-BEC8-18B1A1A686BB}" destId="{B2C44E32-CDF4-4A8B-9666-787C6828B724}" srcOrd="0" destOrd="0" presId="urn:microsoft.com/office/officeart/2005/8/layout/hierarchy6"/>
    <dgm:cxn modelId="{6BB4EFF0-F81E-4DC1-9D7D-D90AB67B641C}" type="presParOf" srcId="{B2C44E32-CDF4-4A8B-9666-787C6828B724}" destId="{C40B1F9A-588C-44D5-97D0-5FFC42F28532}" srcOrd="0" destOrd="0" presId="urn:microsoft.com/office/officeart/2005/8/layout/hierarchy6"/>
    <dgm:cxn modelId="{0ED3F9DB-C9C7-4E3E-AEAC-DE1F485A1785}" type="presParOf" srcId="{B2C44E32-CDF4-4A8B-9666-787C6828B724}" destId="{4FDBFFB3-CD52-45BE-9A51-6173A42F2344}" srcOrd="1" destOrd="0" presId="urn:microsoft.com/office/officeart/2005/8/layout/hierarchy6"/>
    <dgm:cxn modelId="{4DA9C5A9-D418-4669-BA0D-4D13845B9CCE}" type="presParOf" srcId="{4FDBFFB3-CD52-45BE-9A51-6173A42F2344}" destId="{2672643B-4CBC-40E2-AB93-49185DA59493}" srcOrd="0" destOrd="0" presId="urn:microsoft.com/office/officeart/2005/8/layout/hierarchy6"/>
    <dgm:cxn modelId="{DABCDAC7-F9EA-4E73-8D19-61F4174A0342}" type="presParOf" srcId="{4FDBFFB3-CD52-45BE-9A51-6173A42F2344}" destId="{E35357C1-D028-4290-89C0-C4AD0AA16253}" srcOrd="1" destOrd="0" presId="urn:microsoft.com/office/officeart/2005/8/layout/hierarchy6"/>
    <dgm:cxn modelId="{167B91B7-D07C-4B30-8B83-28031C4D4A52}" type="presParOf" srcId="{E35357C1-D028-4290-89C0-C4AD0AA16253}" destId="{AEE9FA85-C4BF-444D-81EC-CA8E1C23078D}" srcOrd="0" destOrd="0" presId="urn:microsoft.com/office/officeart/2005/8/layout/hierarchy6"/>
    <dgm:cxn modelId="{193E6041-46C0-4D50-A01C-0695AE904185}" type="presParOf" srcId="{E35357C1-D028-4290-89C0-C4AD0AA16253}" destId="{E66B6837-C574-4CF5-A3AF-B9B38653D6EA}" srcOrd="1" destOrd="0" presId="urn:microsoft.com/office/officeart/2005/8/layout/hierarchy6"/>
    <dgm:cxn modelId="{E883B0C7-4691-4ADB-AA20-44A5312486F4}" type="presParOf" srcId="{E66B6837-C574-4CF5-A3AF-B9B38653D6EA}" destId="{961625ED-0B98-4FEB-B2FA-D2F94DAB575A}" srcOrd="0" destOrd="0" presId="urn:microsoft.com/office/officeart/2005/8/layout/hierarchy6"/>
    <dgm:cxn modelId="{E59115C3-C9B3-48DF-AA7F-F1898F22FB5B}" type="presParOf" srcId="{E66B6837-C574-4CF5-A3AF-B9B38653D6EA}" destId="{44DB8FCE-A8C0-4A38-A6EC-1802A897FC72}" srcOrd="1" destOrd="0" presId="urn:microsoft.com/office/officeart/2005/8/layout/hierarchy6"/>
    <dgm:cxn modelId="{3AD2EE52-81EE-46C9-ACAA-51FA33412028}" type="presParOf" srcId="{44DB8FCE-A8C0-4A38-A6EC-1802A897FC72}" destId="{4D570616-34E0-4D9B-B2E3-A8583048BF91}" srcOrd="0" destOrd="0" presId="urn:microsoft.com/office/officeart/2005/8/layout/hierarchy6"/>
    <dgm:cxn modelId="{974DF79E-0E40-43FE-875B-CE7EFF8982C9}" type="presParOf" srcId="{44DB8FCE-A8C0-4A38-A6EC-1802A897FC72}" destId="{5F7468D6-E0BD-47C1-A5EE-21FDF005BCEA}" srcOrd="1" destOrd="0" presId="urn:microsoft.com/office/officeart/2005/8/layout/hierarchy6"/>
    <dgm:cxn modelId="{105D6BF1-6FE9-44AE-8DB5-A858D9F18A62}" type="presParOf" srcId="{4FDBFFB3-CD52-45BE-9A51-6173A42F2344}" destId="{4083C736-5EFD-4623-8502-DF15B537DA8E}" srcOrd="2" destOrd="0" presId="urn:microsoft.com/office/officeart/2005/8/layout/hierarchy6"/>
    <dgm:cxn modelId="{60095AAB-517B-4D65-A25A-162CCD331E14}" type="presParOf" srcId="{4FDBFFB3-CD52-45BE-9A51-6173A42F2344}" destId="{17BB3C59-2528-4AC9-A895-EE2EC95C4888}" srcOrd="3" destOrd="0" presId="urn:microsoft.com/office/officeart/2005/8/layout/hierarchy6"/>
    <dgm:cxn modelId="{85712EA7-A44D-4E22-92DF-101E0836ABB9}" type="presParOf" srcId="{17BB3C59-2528-4AC9-A895-EE2EC95C4888}" destId="{6A319191-8B45-4496-AA89-2DBB98E91158}" srcOrd="0" destOrd="0" presId="urn:microsoft.com/office/officeart/2005/8/layout/hierarchy6"/>
    <dgm:cxn modelId="{7313075D-5B03-47BE-BF5B-08BD0714FACF}" type="presParOf" srcId="{17BB3C59-2528-4AC9-A895-EE2EC95C4888}" destId="{65A139A5-5B17-47FE-99A2-9CDAB42E6BE2}" srcOrd="1" destOrd="0" presId="urn:microsoft.com/office/officeart/2005/8/layout/hierarchy6"/>
    <dgm:cxn modelId="{987DF99B-753C-4DD5-8D16-EEDA4205D842}" type="presParOf" srcId="{65A139A5-5B17-47FE-99A2-9CDAB42E6BE2}" destId="{56F0C3BE-300B-4AAF-A1B5-1AAA8220555D}" srcOrd="0" destOrd="0" presId="urn:microsoft.com/office/officeart/2005/8/layout/hierarchy6"/>
    <dgm:cxn modelId="{CAA693C1-F21A-4D35-832B-E23BD06D3B87}" type="presParOf" srcId="{65A139A5-5B17-47FE-99A2-9CDAB42E6BE2}" destId="{6FF82348-9DD2-4938-9874-4A93506868D3}" srcOrd="1" destOrd="0" presId="urn:microsoft.com/office/officeart/2005/8/layout/hierarchy6"/>
    <dgm:cxn modelId="{095C8FE8-DCD6-4E8C-B1F3-6196C3BAEE92}" type="presParOf" srcId="{6FF82348-9DD2-4938-9874-4A93506868D3}" destId="{1029D2C8-8A32-4079-9062-23167E6263BE}" srcOrd="0" destOrd="0" presId="urn:microsoft.com/office/officeart/2005/8/layout/hierarchy6"/>
    <dgm:cxn modelId="{26FE160F-E04D-4F3F-BCDA-5D8188A5A130}" type="presParOf" srcId="{6FF82348-9DD2-4938-9874-4A93506868D3}" destId="{5D9553E8-236E-4407-B15B-3D528E63F05D}" srcOrd="1" destOrd="0" presId="urn:microsoft.com/office/officeart/2005/8/layout/hierarchy6"/>
    <dgm:cxn modelId="{D30C8964-C1C6-4CBA-8835-30CBDD0A8EFF}" type="presParOf" srcId="{4FDBFFB3-CD52-45BE-9A51-6173A42F2344}" destId="{21D9BED5-3F9B-41BC-8DBF-65E0A82D1319}" srcOrd="4" destOrd="0" presId="urn:microsoft.com/office/officeart/2005/8/layout/hierarchy6"/>
    <dgm:cxn modelId="{A6B5C52C-6A5D-46F1-9AED-E87343BD1C2C}" type="presParOf" srcId="{4FDBFFB3-CD52-45BE-9A51-6173A42F2344}" destId="{B354E1B7-C434-4C0C-9144-84B3C834ED79}" srcOrd="5" destOrd="0" presId="urn:microsoft.com/office/officeart/2005/8/layout/hierarchy6"/>
    <dgm:cxn modelId="{C157654A-7838-4F15-A28D-9B8DE2ECD4D7}" type="presParOf" srcId="{B354E1B7-C434-4C0C-9144-84B3C834ED79}" destId="{144642F5-A681-4379-8598-BF4A92803079}" srcOrd="0" destOrd="0" presId="urn:microsoft.com/office/officeart/2005/8/layout/hierarchy6"/>
    <dgm:cxn modelId="{6AD6C727-4F24-4289-939B-452F823E40A5}" type="presParOf" srcId="{B354E1B7-C434-4C0C-9144-84B3C834ED79}" destId="{34520817-40F0-4551-9BFB-87E2B86BC4ED}" srcOrd="1" destOrd="0" presId="urn:microsoft.com/office/officeart/2005/8/layout/hierarchy6"/>
    <dgm:cxn modelId="{DCC11BCA-8FE5-4BBE-9635-2DB92D8C942C}" type="presParOf" srcId="{34520817-40F0-4551-9BFB-87E2B86BC4ED}" destId="{9EE14134-878F-441B-BDB3-E2005C975E0B}" srcOrd="0" destOrd="0" presId="urn:microsoft.com/office/officeart/2005/8/layout/hierarchy6"/>
    <dgm:cxn modelId="{376C9B2B-DC89-4ABA-A8A0-45DCFFD32C42}" type="presParOf" srcId="{34520817-40F0-4551-9BFB-87E2B86BC4ED}" destId="{F0E0B549-A759-4580-92C0-AF38E43B17C3}" srcOrd="1" destOrd="0" presId="urn:microsoft.com/office/officeart/2005/8/layout/hierarchy6"/>
    <dgm:cxn modelId="{9BF3771E-EE0B-463B-BA1A-4BA9D76954D9}" type="presParOf" srcId="{F0E0B549-A759-4580-92C0-AF38E43B17C3}" destId="{EC79F95E-6496-46D8-9554-E5A9166C60C0}" srcOrd="0" destOrd="0" presId="urn:microsoft.com/office/officeart/2005/8/layout/hierarchy6"/>
    <dgm:cxn modelId="{862D6BFF-D0CC-48D7-ABF4-618158EB879C}" type="presParOf" srcId="{F0E0B549-A759-4580-92C0-AF38E43B17C3}" destId="{61DC90D0-9BBA-4514-8BCC-00D57D4799DF}" srcOrd="1" destOrd="0" presId="urn:microsoft.com/office/officeart/2005/8/layout/hierarchy6"/>
    <dgm:cxn modelId="{88489C1A-71CE-4DDC-B659-E52114A78529}" type="presParOf" srcId="{DC12D9AB-92CA-4B52-8A21-BBB0863EC42F}" destId="{02B4DCA1-02F4-4CAD-AA70-44759CC80CE0}" srcOrd="1" destOrd="0" presId="urn:microsoft.com/office/officeart/2005/8/layout/hierarchy6"/>
  </dgm:cxnLst>
  <dgm:bg/>
  <dgm:whole>
    <a:ln w="76200"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AC7D5A0-73B7-413A-BCCA-98ACFA02D089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EE121A3-AC25-4E40-AA49-3A64718D70F1}">
      <dgm:prSet custT="1"/>
      <dgm:spPr/>
      <dgm:t>
        <a:bodyPr/>
        <a:lstStyle/>
        <a:p>
          <a:pPr algn="r" rtl="1"/>
          <a:r>
            <a:rPr lang="fa-IR" sz="2000" b="1" dirty="0"/>
            <a:t>سرعت بالاتر در پیش‌بینی تداخلات نسبت به روش‌های سنتی</a:t>
          </a:r>
          <a:endParaRPr lang="fa-IR" sz="1600" b="1" dirty="0"/>
        </a:p>
      </dgm:t>
    </dgm:pt>
    <dgm:pt modelId="{FC884C5C-B17D-4838-8682-C664D570EFBE}" type="parTrans" cxnId="{A4AFEFDA-4EAF-47C3-B3AD-B7107D2ED51E}">
      <dgm:prSet/>
      <dgm:spPr/>
      <dgm:t>
        <a:bodyPr/>
        <a:lstStyle/>
        <a:p>
          <a:pPr algn="r" rtl="1"/>
          <a:endParaRPr lang="en-GB" sz="2400"/>
        </a:p>
      </dgm:t>
    </dgm:pt>
    <dgm:pt modelId="{3E5AD7EC-186A-40A0-B37A-A86CA914C2C9}" type="sibTrans" cxnId="{A4AFEFDA-4EAF-47C3-B3AD-B7107D2ED51E}">
      <dgm:prSet/>
      <dgm:spPr/>
      <dgm:t>
        <a:bodyPr/>
        <a:lstStyle/>
        <a:p>
          <a:pPr algn="r" rtl="1"/>
          <a:endParaRPr lang="en-GB" sz="2400"/>
        </a:p>
      </dgm:t>
    </dgm:pt>
    <dgm:pt modelId="{574E0159-ABA6-4E0E-A170-AC3E570F8DFA}">
      <dgm:prSet custT="1"/>
      <dgm:spPr/>
      <dgm:t>
        <a:bodyPr/>
        <a:lstStyle/>
        <a:p>
          <a:pPr rtl="1"/>
          <a:r>
            <a:rPr lang="fa-IR" sz="2000" b="1" dirty="0"/>
            <a:t>کاهش هزینه‌های آزمایشگاهی</a:t>
          </a:r>
          <a:endParaRPr lang="en-GB" sz="2000" dirty="0"/>
        </a:p>
      </dgm:t>
    </dgm:pt>
    <dgm:pt modelId="{CDC4B37B-DADD-4AD5-9055-1514BC5E161B}" type="sibTrans" cxnId="{E32B016E-ED97-4007-B95B-B596EACDDDAB}">
      <dgm:prSet/>
      <dgm:spPr/>
      <dgm:t>
        <a:bodyPr/>
        <a:lstStyle/>
        <a:p>
          <a:pPr algn="r" rtl="1"/>
          <a:endParaRPr lang="en-GB" sz="2400"/>
        </a:p>
      </dgm:t>
    </dgm:pt>
    <dgm:pt modelId="{5F5E2DBE-6894-4A0B-B60E-A6084F9672C0}" type="parTrans" cxnId="{E32B016E-ED97-4007-B95B-B596EACDDDAB}">
      <dgm:prSet/>
      <dgm:spPr/>
      <dgm:t>
        <a:bodyPr/>
        <a:lstStyle/>
        <a:p>
          <a:pPr algn="r" rtl="1"/>
          <a:endParaRPr lang="en-GB" sz="2400"/>
        </a:p>
      </dgm:t>
    </dgm:pt>
    <dgm:pt modelId="{2C708ED4-F0F1-4BFC-A7C8-7FD3D87DED36}" type="pres">
      <dgm:prSet presAssocID="{0AC7D5A0-73B7-413A-BCCA-98ACFA02D089}" presName="Name0" presStyleCnt="0">
        <dgm:presLayoutVars>
          <dgm:dir val="rev"/>
        </dgm:presLayoutVars>
      </dgm:prSet>
      <dgm:spPr/>
    </dgm:pt>
    <dgm:pt modelId="{31C4C3F1-208D-4178-99DA-F01B17E037E5}" type="pres">
      <dgm:prSet presAssocID="{2EE121A3-AC25-4E40-AA49-3A64718D70F1}" presName="noChildren" presStyleCnt="0"/>
      <dgm:spPr/>
    </dgm:pt>
    <dgm:pt modelId="{6D6FEE95-9211-4DD9-B964-8C455027D9D3}" type="pres">
      <dgm:prSet presAssocID="{2EE121A3-AC25-4E40-AA49-3A64718D70F1}" presName="gap" presStyleCnt="0"/>
      <dgm:spPr/>
    </dgm:pt>
    <dgm:pt modelId="{C0C68E2E-C3A1-4DA4-9992-34619AA10888}" type="pres">
      <dgm:prSet presAssocID="{2EE121A3-AC25-4E40-AA49-3A64718D70F1}" presName="medCircle2" presStyleLbl="vennNode1" presStyleIdx="0" presStyleCnt="2" custLinFactNeighborX="3821" custLinFactNeighborY="347"/>
      <dgm:spPr/>
    </dgm:pt>
    <dgm:pt modelId="{CEBD4E68-9725-46DD-B4FF-44AB884BCF61}" type="pres">
      <dgm:prSet presAssocID="{2EE121A3-AC25-4E40-AA49-3A64718D70F1}" presName="txLvlOnly1" presStyleLbl="revTx" presStyleIdx="0" presStyleCnt="2" custScaleX="78410" custLinFactNeighborX="1172" custLinFactNeighborY="-487"/>
      <dgm:spPr/>
    </dgm:pt>
    <dgm:pt modelId="{8DAC3569-3C13-4AAE-9E74-AFF1CF95CAAA}" type="pres">
      <dgm:prSet presAssocID="{574E0159-ABA6-4E0E-A170-AC3E570F8DFA}" presName="noChildren" presStyleCnt="0"/>
      <dgm:spPr/>
    </dgm:pt>
    <dgm:pt modelId="{ED627007-AE3A-4DCF-8456-D441FC4C3232}" type="pres">
      <dgm:prSet presAssocID="{574E0159-ABA6-4E0E-A170-AC3E570F8DFA}" presName="gap" presStyleCnt="0"/>
      <dgm:spPr/>
    </dgm:pt>
    <dgm:pt modelId="{CC9A3AF4-625B-492A-92F2-250255A7B198}" type="pres">
      <dgm:prSet presAssocID="{574E0159-ABA6-4E0E-A170-AC3E570F8DFA}" presName="medCircle2" presStyleLbl="vennNode1" presStyleIdx="1" presStyleCnt="2" custLinFactNeighborY="2915"/>
      <dgm:spPr/>
    </dgm:pt>
    <dgm:pt modelId="{75DA998E-5E15-403D-887B-2C16F5777460}" type="pres">
      <dgm:prSet presAssocID="{574E0159-ABA6-4E0E-A170-AC3E570F8DFA}" presName="txLvlOnly1" presStyleLbl="revTx" presStyleIdx="1" presStyleCnt="2" custScaleX="81401" custLinFactNeighborX="-682" custLinFactNeighborY="5678"/>
      <dgm:spPr/>
    </dgm:pt>
  </dgm:ptLst>
  <dgm:cxnLst>
    <dgm:cxn modelId="{A7C00306-B105-4700-A07F-5B31091A0A1C}" type="presOf" srcId="{0AC7D5A0-73B7-413A-BCCA-98ACFA02D089}" destId="{2C708ED4-F0F1-4BFC-A7C8-7FD3D87DED36}" srcOrd="0" destOrd="0" presId="urn:microsoft.com/office/officeart/2008/layout/VerticalCircleList"/>
    <dgm:cxn modelId="{DD1CC920-D539-46FB-8978-1CA8B2383531}" type="presOf" srcId="{574E0159-ABA6-4E0E-A170-AC3E570F8DFA}" destId="{75DA998E-5E15-403D-887B-2C16F5777460}" srcOrd="0" destOrd="0" presId="urn:microsoft.com/office/officeart/2008/layout/VerticalCircleList"/>
    <dgm:cxn modelId="{E32B016E-ED97-4007-B95B-B596EACDDDAB}" srcId="{0AC7D5A0-73B7-413A-BCCA-98ACFA02D089}" destId="{574E0159-ABA6-4E0E-A170-AC3E570F8DFA}" srcOrd="1" destOrd="0" parTransId="{5F5E2DBE-6894-4A0B-B60E-A6084F9672C0}" sibTransId="{CDC4B37B-DADD-4AD5-9055-1514BC5E161B}"/>
    <dgm:cxn modelId="{B7BC3353-C28F-4E32-A36C-53EEC35BB899}" type="presOf" srcId="{2EE121A3-AC25-4E40-AA49-3A64718D70F1}" destId="{CEBD4E68-9725-46DD-B4FF-44AB884BCF61}" srcOrd="0" destOrd="0" presId="urn:microsoft.com/office/officeart/2008/layout/VerticalCircleList"/>
    <dgm:cxn modelId="{A4AFEFDA-4EAF-47C3-B3AD-B7107D2ED51E}" srcId="{0AC7D5A0-73B7-413A-BCCA-98ACFA02D089}" destId="{2EE121A3-AC25-4E40-AA49-3A64718D70F1}" srcOrd="0" destOrd="0" parTransId="{FC884C5C-B17D-4838-8682-C664D570EFBE}" sibTransId="{3E5AD7EC-186A-40A0-B37A-A86CA914C2C9}"/>
    <dgm:cxn modelId="{A805D2EC-5C3C-4D61-ABE8-D70DFA9A333A}" type="presParOf" srcId="{2C708ED4-F0F1-4BFC-A7C8-7FD3D87DED36}" destId="{31C4C3F1-208D-4178-99DA-F01B17E037E5}" srcOrd="0" destOrd="0" presId="urn:microsoft.com/office/officeart/2008/layout/VerticalCircleList"/>
    <dgm:cxn modelId="{FF24CF18-E60B-4ED2-93DD-8479ACB06418}" type="presParOf" srcId="{31C4C3F1-208D-4178-99DA-F01B17E037E5}" destId="{6D6FEE95-9211-4DD9-B964-8C455027D9D3}" srcOrd="0" destOrd="0" presId="urn:microsoft.com/office/officeart/2008/layout/VerticalCircleList"/>
    <dgm:cxn modelId="{D99D5ED1-D9E9-45EE-B2C6-59D522823310}" type="presParOf" srcId="{31C4C3F1-208D-4178-99DA-F01B17E037E5}" destId="{C0C68E2E-C3A1-4DA4-9992-34619AA10888}" srcOrd="1" destOrd="0" presId="urn:microsoft.com/office/officeart/2008/layout/VerticalCircleList"/>
    <dgm:cxn modelId="{ACAD2A63-51A4-44F0-B4E1-EFFC92BD8E7C}" type="presParOf" srcId="{31C4C3F1-208D-4178-99DA-F01B17E037E5}" destId="{CEBD4E68-9725-46DD-B4FF-44AB884BCF61}" srcOrd="2" destOrd="0" presId="urn:microsoft.com/office/officeart/2008/layout/VerticalCircleList"/>
    <dgm:cxn modelId="{F31C2CCA-F140-4243-8CEF-F7B97B819A32}" type="presParOf" srcId="{2C708ED4-F0F1-4BFC-A7C8-7FD3D87DED36}" destId="{8DAC3569-3C13-4AAE-9E74-AFF1CF95CAAA}" srcOrd="1" destOrd="0" presId="urn:microsoft.com/office/officeart/2008/layout/VerticalCircleList"/>
    <dgm:cxn modelId="{B20BAB52-BD9B-415C-BEF0-95C87BF7FA78}" type="presParOf" srcId="{8DAC3569-3C13-4AAE-9E74-AFF1CF95CAAA}" destId="{ED627007-AE3A-4DCF-8456-D441FC4C3232}" srcOrd="0" destOrd="0" presId="urn:microsoft.com/office/officeart/2008/layout/VerticalCircleList"/>
    <dgm:cxn modelId="{D305CF7A-3C00-42BC-8047-0CCA5A60FE5F}" type="presParOf" srcId="{8DAC3569-3C13-4AAE-9E74-AFF1CF95CAAA}" destId="{CC9A3AF4-625B-492A-92F2-250255A7B198}" srcOrd="1" destOrd="0" presId="urn:microsoft.com/office/officeart/2008/layout/VerticalCircleList"/>
    <dgm:cxn modelId="{248953C9-3AF3-4F52-A8C6-637440D8896E}" type="presParOf" srcId="{8DAC3569-3C13-4AAE-9E74-AFF1CF95CAAA}" destId="{75DA998E-5E15-403D-887B-2C16F5777460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AC7D5A0-73B7-413A-BCCA-98ACFA02D089}" type="doc">
      <dgm:prSet loTypeId="urn:microsoft.com/office/officeart/2005/8/layout/pyramid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EE121A3-AC25-4E40-AA49-3A64718D70F1}">
      <dgm:prSet custT="1"/>
      <dgm:spPr/>
      <dgm:t>
        <a:bodyPr/>
        <a:lstStyle/>
        <a:p>
          <a:pPr algn="r" rtl="1"/>
          <a:r>
            <a:rPr lang="fa-IR" sz="2000" b="1" dirty="0"/>
            <a:t>کمک به ایمنی دارویی</a:t>
          </a:r>
          <a:endParaRPr lang="en-GB" sz="2000" dirty="0"/>
        </a:p>
      </dgm:t>
    </dgm:pt>
    <dgm:pt modelId="{FC884C5C-B17D-4838-8682-C664D570EFBE}" type="parTrans" cxnId="{A4AFEFDA-4EAF-47C3-B3AD-B7107D2ED51E}">
      <dgm:prSet/>
      <dgm:spPr/>
      <dgm:t>
        <a:bodyPr/>
        <a:lstStyle/>
        <a:p>
          <a:pPr algn="r"/>
          <a:endParaRPr lang="en-GB"/>
        </a:p>
      </dgm:t>
    </dgm:pt>
    <dgm:pt modelId="{3E5AD7EC-186A-40A0-B37A-A86CA914C2C9}" type="sibTrans" cxnId="{A4AFEFDA-4EAF-47C3-B3AD-B7107D2ED51E}">
      <dgm:prSet/>
      <dgm:spPr/>
      <dgm:t>
        <a:bodyPr/>
        <a:lstStyle/>
        <a:p>
          <a:pPr algn="r"/>
          <a:endParaRPr lang="en-GB"/>
        </a:p>
      </dgm:t>
    </dgm:pt>
    <dgm:pt modelId="{574E0159-ABA6-4E0E-A170-AC3E570F8DFA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3494B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algn="r"/>
          <a:r>
            <a:rPr lang="fa-IR" sz="2000" b="1" kern="1200" dirty="0"/>
            <a:t>شناسایی </a:t>
          </a:r>
          <a:r>
            <a:rPr lang="fa-IR" sz="2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B Lotus"/>
            </a:rPr>
            <a:t>سریع</a:t>
          </a:r>
          <a:r>
            <a:rPr lang="fa-IR" sz="2000" b="1" kern="1200" dirty="0"/>
            <a:t> تداخلات خطرناک</a:t>
          </a:r>
          <a:endParaRPr lang="en-GB" sz="2000" kern="1200" dirty="0"/>
        </a:p>
      </dgm:t>
    </dgm:pt>
    <dgm:pt modelId="{5F5E2DBE-6894-4A0B-B60E-A6084F9672C0}" type="parTrans" cxnId="{E32B016E-ED97-4007-B95B-B596EACDDDAB}">
      <dgm:prSet/>
      <dgm:spPr/>
      <dgm:t>
        <a:bodyPr/>
        <a:lstStyle/>
        <a:p>
          <a:pPr algn="r"/>
          <a:endParaRPr lang="en-GB"/>
        </a:p>
      </dgm:t>
    </dgm:pt>
    <dgm:pt modelId="{CDC4B37B-DADD-4AD5-9055-1514BC5E161B}" type="sibTrans" cxnId="{E32B016E-ED97-4007-B95B-B596EACDDDAB}">
      <dgm:prSet/>
      <dgm:spPr/>
      <dgm:t>
        <a:bodyPr/>
        <a:lstStyle/>
        <a:p>
          <a:pPr algn="r"/>
          <a:endParaRPr lang="en-GB"/>
        </a:p>
      </dgm:t>
    </dgm:pt>
    <dgm:pt modelId="{41B40EE6-60F3-44A9-85DE-D72F239CA282}" type="pres">
      <dgm:prSet presAssocID="{0AC7D5A0-73B7-413A-BCCA-98ACFA02D089}" presName="compositeShape" presStyleCnt="0">
        <dgm:presLayoutVars>
          <dgm:dir/>
          <dgm:resizeHandles/>
        </dgm:presLayoutVars>
      </dgm:prSet>
      <dgm:spPr/>
    </dgm:pt>
    <dgm:pt modelId="{D9C1A542-3C67-4BC9-AD7C-7FADF81060DC}" type="pres">
      <dgm:prSet presAssocID="{0AC7D5A0-73B7-413A-BCCA-98ACFA02D089}" presName="pyramid" presStyleLbl="node1" presStyleIdx="0" presStyleCnt="1"/>
      <dgm:spPr/>
    </dgm:pt>
    <dgm:pt modelId="{0B42829C-FED4-446B-A918-1827F4404F38}" type="pres">
      <dgm:prSet presAssocID="{0AC7D5A0-73B7-413A-BCCA-98ACFA02D089}" presName="theList" presStyleCnt="0"/>
      <dgm:spPr/>
    </dgm:pt>
    <dgm:pt modelId="{0A4553B5-961C-4B46-93AA-267B0C6F3959}" type="pres">
      <dgm:prSet presAssocID="{2EE121A3-AC25-4E40-AA49-3A64718D70F1}" presName="aNode" presStyleLbl="fgAcc1" presStyleIdx="0" presStyleCnt="2">
        <dgm:presLayoutVars>
          <dgm:bulletEnabled val="1"/>
        </dgm:presLayoutVars>
      </dgm:prSet>
      <dgm:spPr/>
    </dgm:pt>
    <dgm:pt modelId="{C8FC16E2-95B9-4669-B649-2EC8F5ACFB84}" type="pres">
      <dgm:prSet presAssocID="{2EE121A3-AC25-4E40-AA49-3A64718D70F1}" presName="aSpace" presStyleCnt="0"/>
      <dgm:spPr/>
    </dgm:pt>
    <dgm:pt modelId="{829A6503-06AA-4B1F-BA97-8390F30E9F62}" type="pres">
      <dgm:prSet presAssocID="{574E0159-ABA6-4E0E-A170-AC3E570F8DFA}" presName="aNode" presStyleLbl="fgAcc1" presStyleIdx="1" presStyleCnt="2">
        <dgm:presLayoutVars>
          <dgm:bulletEnabled val="1"/>
        </dgm:presLayoutVars>
      </dgm:prSet>
      <dgm:spPr>
        <a:xfrm>
          <a:off x="3770629" y="2447925"/>
          <a:ext cx="3182302" cy="1740321"/>
        </a:xfrm>
        <a:prstGeom prst="roundRect">
          <a:avLst/>
        </a:prstGeom>
      </dgm:spPr>
    </dgm:pt>
    <dgm:pt modelId="{A3ACA99D-6E2B-4D96-A359-8A4B025DFA70}" type="pres">
      <dgm:prSet presAssocID="{574E0159-ABA6-4E0E-A170-AC3E570F8DFA}" presName="aSpace" presStyleCnt="0"/>
      <dgm:spPr/>
    </dgm:pt>
  </dgm:ptLst>
  <dgm:cxnLst>
    <dgm:cxn modelId="{E26B1F2A-B52A-49DB-AC54-17EFE1E091C5}" type="presOf" srcId="{2EE121A3-AC25-4E40-AA49-3A64718D70F1}" destId="{0A4553B5-961C-4B46-93AA-267B0C6F3959}" srcOrd="0" destOrd="0" presId="urn:microsoft.com/office/officeart/2005/8/layout/pyramid2"/>
    <dgm:cxn modelId="{F7851438-1892-4D23-98DE-AFA5DE3D8476}" type="presOf" srcId="{0AC7D5A0-73B7-413A-BCCA-98ACFA02D089}" destId="{41B40EE6-60F3-44A9-85DE-D72F239CA282}" srcOrd="0" destOrd="0" presId="urn:microsoft.com/office/officeart/2005/8/layout/pyramid2"/>
    <dgm:cxn modelId="{5D2CA563-7E93-4ACD-B136-94C8E1288914}" type="presOf" srcId="{574E0159-ABA6-4E0E-A170-AC3E570F8DFA}" destId="{829A6503-06AA-4B1F-BA97-8390F30E9F62}" srcOrd="0" destOrd="0" presId="urn:microsoft.com/office/officeart/2005/8/layout/pyramid2"/>
    <dgm:cxn modelId="{E32B016E-ED97-4007-B95B-B596EACDDDAB}" srcId="{0AC7D5A0-73B7-413A-BCCA-98ACFA02D089}" destId="{574E0159-ABA6-4E0E-A170-AC3E570F8DFA}" srcOrd="1" destOrd="0" parTransId="{5F5E2DBE-6894-4A0B-B60E-A6084F9672C0}" sibTransId="{CDC4B37B-DADD-4AD5-9055-1514BC5E161B}"/>
    <dgm:cxn modelId="{A4AFEFDA-4EAF-47C3-B3AD-B7107D2ED51E}" srcId="{0AC7D5A0-73B7-413A-BCCA-98ACFA02D089}" destId="{2EE121A3-AC25-4E40-AA49-3A64718D70F1}" srcOrd="0" destOrd="0" parTransId="{FC884C5C-B17D-4838-8682-C664D570EFBE}" sibTransId="{3E5AD7EC-186A-40A0-B37A-A86CA914C2C9}"/>
    <dgm:cxn modelId="{95B6B2EF-A653-480D-A07C-8CC96F5DA304}" type="presParOf" srcId="{41B40EE6-60F3-44A9-85DE-D72F239CA282}" destId="{D9C1A542-3C67-4BC9-AD7C-7FADF81060DC}" srcOrd="0" destOrd="0" presId="urn:microsoft.com/office/officeart/2005/8/layout/pyramid2"/>
    <dgm:cxn modelId="{92D009D4-575F-4EE9-9C32-98EA0DC19211}" type="presParOf" srcId="{41B40EE6-60F3-44A9-85DE-D72F239CA282}" destId="{0B42829C-FED4-446B-A918-1827F4404F38}" srcOrd="1" destOrd="0" presId="urn:microsoft.com/office/officeart/2005/8/layout/pyramid2"/>
    <dgm:cxn modelId="{A9B8886B-FA43-48B5-A1CA-801705F22882}" type="presParOf" srcId="{0B42829C-FED4-446B-A918-1827F4404F38}" destId="{0A4553B5-961C-4B46-93AA-267B0C6F3959}" srcOrd="0" destOrd="0" presId="urn:microsoft.com/office/officeart/2005/8/layout/pyramid2"/>
    <dgm:cxn modelId="{B0CB9D27-9F1D-4152-86E1-FDEEA07D2250}" type="presParOf" srcId="{0B42829C-FED4-446B-A918-1827F4404F38}" destId="{C8FC16E2-95B9-4669-B649-2EC8F5ACFB84}" srcOrd="1" destOrd="0" presId="urn:microsoft.com/office/officeart/2005/8/layout/pyramid2"/>
    <dgm:cxn modelId="{EA8128AD-6C18-443B-AC94-A0B354961BD1}" type="presParOf" srcId="{0B42829C-FED4-446B-A918-1827F4404F38}" destId="{829A6503-06AA-4B1F-BA97-8390F30E9F62}" srcOrd="2" destOrd="0" presId="urn:microsoft.com/office/officeart/2005/8/layout/pyramid2"/>
    <dgm:cxn modelId="{70DF28FF-3C6E-441B-84AF-CBE37C8E4FD9}" type="presParOf" srcId="{0B42829C-FED4-446B-A918-1827F4404F38}" destId="{A3ACA99D-6E2B-4D96-A359-8A4B025DFA70}" srcOrd="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2E31598-A8A4-417C-A843-7945C0159B2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218916-7BC1-4E20-8128-674E77DFEF97}">
      <dgm:prSet phldrT="[Text]"/>
      <dgm:spPr/>
      <dgm:t>
        <a:bodyPr/>
        <a:lstStyle/>
        <a:p>
          <a:pPr rtl="1"/>
          <a:r>
            <a:rPr lang="fa-IR" dirty="0"/>
            <a:t>استفاده از مدل‌های زبانی پیشرفته‌تر</a:t>
          </a:r>
          <a:endParaRPr lang="en-US" dirty="0"/>
        </a:p>
      </dgm:t>
    </dgm:pt>
    <dgm:pt modelId="{F742F11C-BA00-403F-8DBA-503163EA4723}" type="parTrans" cxnId="{747AC61A-6EB2-4492-8048-2DF87F7C8FCD}">
      <dgm:prSet/>
      <dgm:spPr/>
      <dgm:t>
        <a:bodyPr/>
        <a:lstStyle/>
        <a:p>
          <a:pPr rtl="1"/>
          <a:endParaRPr lang="en-US"/>
        </a:p>
      </dgm:t>
    </dgm:pt>
    <dgm:pt modelId="{806A4094-2740-47A8-9C3B-FA813C2BB1FF}" type="sibTrans" cxnId="{747AC61A-6EB2-4492-8048-2DF87F7C8FCD}">
      <dgm:prSet/>
      <dgm:spPr/>
      <dgm:t>
        <a:bodyPr/>
        <a:lstStyle/>
        <a:p>
          <a:pPr rtl="1"/>
          <a:endParaRPr lang="en-US"/>
        </a:p>
      </dgm:t>
    </dgm:pt>
    <dgm:pt modelId="{B8176E7F-F7F5-43D0-9DDF-553F3A30C65D}">
      <dgm:prSet phldrT="[Text]"/>
      <dgm:spPr/>
      <dgm:t>
        <a:bodyPr/>
        <a:lstStyle/>
        <a:p>
          <a:pPr rtl="1"/>
          <a:r>
            <a:rPr lang="fa-IR" dirty="0"/>
            <a:t>استفاده از روش‌های </a:t>
          </a:r>
          <a:r>
            <a:rPr lang="en-US" dirty="0"/>
            <a:t>Transformer</a:t>
          </a:r>
        </a:p>
      </dgm:t>
    </dgm:pt>
    <dgm:pt modelId="{38427C9B-CD2D-48B7-8089-EA90611BD727}" type="parTrans" cxnId="{AFD94231-F7EC-42EC-B814-F4F840FE0DA0}">
      <dgm:prSet/>
      <dgm:spPr/>
      <dgm:t>
        <a:bodyPr/>
        <a:lstStyle/>
        <a:p>
          <a:pPr rtl="1"/>
          <a:endParaRPr lang="en-US"/>
        </a:p>
      </dgm:t>
    </dgm:pt>
    <dgm:pt modelId="{F884A8A5-4F67-4ADA-88E4-42035E24101A}" type="sibTrans" cxnId="{AFD94231-F7EC-42EC-B814-F4F840FE0DA0}">
      <dgm:prSet/>
      <dgm:spPr/>
      <dgm:t>
        <a:bodyPr/>
        <a:lstStyle/>
        <a:p>
          <a:pPr rtl="1"/>
          <a:endParaRPr lang="en-US"/>
        </a:p>
      </dgm:t>
    </dgm:pt>
    <dgm:pt modelId="{FCF8B160-5284-43C8-AE84-74D48ADB0DEE}">
      <dgm:prSet phldrT="[Text]"/>
      <dgm:spPr/>
      <dgm:t>
        <a:bodyPr/>
        <a:lstStyle/>
        <a:p>
          <a:pPr rtl="1"/>
          <a:r>
            <a:rPr lang="fa-IR" dirty="0"/>
            <a:t>استفاده از ساختار سه‌بعدی داروها</a:t>
          </a:r>
          <a:endParaRPr lang="en-US" dirty="0"/>
        </a:p>
      </dgm:t>
    </dgm:pt>
    <dgm:pt modelId="{750540BE-E4A1-4D8A-932C-17B8766E0CA2}" type="parTrans" cxnId="{271DA41C-1A8F-4ED4-844E-2194C7CE02FD}">
      <dgm:prSet/>
      <dgm:spPr/>
      <dgm:t>
        <a:bodyPr/>
        <a:lstStyle/>
        <a:p>
          <a:pPr rtl="1"/>
          <a:endParaRPr lang="en-US"/>
        </a:p>
      </dgm:t>
    </dgm:pt>
    <dgm:pt modelId="{A41F5F59-4CE3-45BB-ACF9-EDE0DBE0356C}" type="sibTrans" cxnId="{271DA41C-1A8F-4ED4-844E-2194C7CE02FD}">
      <dgm:prSet/>
      <dgm:spPr/>
      <dgm:t>
        <a:bodyPr/>
        <a:lstStyle/>
        <a:p>
          <a:pPr rtl="1"/>
          <a:endParaRPr lang="en-US"/>
        </a:p>
      </dgm:t>
    </dgm:pt>
    <dgm:pt modelId="{35814D7E-5C64-4B41-A39F-A15433334CCF}" type="pres">
      <dgm:prSet presAssocID="{C2E31598-A8A4-417C-A843-7945C0159B29}" presName="Name0" presStyleCnt="0">
        <dgm:presLayoutVars>
          <dgm:chMax val="7"/>
          <dgm:chPref val="7"/>
          <dgm:dir val="rev"/>
        </dgm:presLayoutVars>
      </dgm:prSet>
      <dgm:spPr/>
    </dgm:pt>
    <dgm:pt modelId="{7782820F-6FD1-44F9-8202-B70A9007929D}" type="pres">
      <dgm:prSet presAssocID="{C2E31598-A8A4-417C-A843-7945C0159B29}" presName="Name1" presStyleCnt="0"/>
      <dgm:spPr/>
    </dgm:pt>
    <dgm:pt modelId="{E8446C1C-A4DF-43B5-892F-BB631F08453B}" type="pres">
      <dgm:prSet presAssocID="{C2E31598-A8A4-417C-A843-7945C0159B29}" presName="cycle" presStyleCnt="0"/>
      <dgm:spPr/>
    </dgm:pt>
    <dgm:pt modelId="{4F442A73-B0B4-48F2-A4C1-26417E8D0FC8}" type="pres">
      <dgm:prSet presAssocID="{C2E31598-A8A4-417C-A843-7945C0159B29}" presName="srcNode" presStyleLbl="node1" presStyleIdx="0" presStyleCnt="3"/>
      <dgm:spPr/>
    </dgm:pt>
    <dgm:pt modelId="{E0B40E73-FD86-4B58-81B0-CD5DAF15812C}" type="pres">
      <dgm:prSet presAssocID="{C2E31598-A8A4-417C-A843-7945C0159B29}" presName="conn" presStyleLbl="parChTrans1D2" presStyleIdx="0" presStyleCnt="1"/>
      <dgm:spPr/>
    </dgm:pt>
    <dgm:pt modelId="{50D09D9E-DF1A-40F7-88EB-868E1E6823BF}" type="pres">
      <dgm:prSet presAssocID="{C2E31598-A8A4-417C-A843-7945C0159B29}" presName="extraNode" presStyleLbl="node1" presStyleIdx="0" presStyleCnt="3"/>
      <dgm:spPr/>
    </dgm:pt>
    <dgm:pt modelId="{A8766888-658D-40D6-A813-0426B6BAFC20}" type="pres">
      <dgm:prSet presAssocID="{C2E31598-A8A4-417C-A843-7945C0159B29}" presName="dstNode" presStyleLbl="node1" presStyleIdx="0" presStyleCnt="3"/>
      <dgm:spPr/>
    </dgm:pt>
    <dgm:pt modelId="{1BED147A-866F-40AD-8962-EE65A97D3605}" type="pres">
      <dgm:prSet presAssocID="{A6218916-7BC1-4E20-8128-674E77DFEF97}" presName="text_1" presStyleLbl="node1" presStyleIdx="0" presStyleCnt="3">
        <dgm:presLayoutVars>
          <dgm:bulletEnabled val="1"/>
        </dgm:presLayoutVars>
      </dgm:prSet>
      <dgm:spPr/>
    </dgm:pt>
    <dgm:pt modelId="{1560897C-687F-4FF0-B43E-781182D64A94}" type="pres">
      <dgm:prSet presAssocID="{A6218916-7BC1-4E20-8128-674E77DFEF97}" presName="accent_1" presStyleCnt="0"/>
      <dgm:spPr/>
    </dgm:pt>
    <dgm:pt modelId="{5529BF90-8983-403D-9943-7B306C80608F}" type="pres">
      <dgm:prSet presAssocID="{A6218916-7BC1-4E20-8128-674E77DFEF97}" presName="accentRepeatNode" presStyleLbl="solidFgAcc1" presStyleIdx="0" presStyleCnt="3"/>
      <dgm:spPr/>
    </dgm:pt>
    <dgm:pt modelId="{89C8A15F-6D50-41A4-83C0-92C6D8D9EDE5}" type="pres">
      <dgm:prSet presAssocID="{B8176E7F-F7F5-43D0-9DDF-553F3A30C65D}" presName="text_2" presStyleLbl="node1" presStyleIdx="1" presStyleCnt="3">
        <dgm:presLayoutVars>
          <dgm:bulletEnabled val="1"/>
        </dgm:presLayoutVars>
      </dgm:prSet>
      <dgm:spPr/>
    </dgm:pt>
    <dgm:pt modelId="{EE09C6C2-F9B6-445A-AF55-CCA8EB2AE251}" type="pres">
      <dgm:prSet presAssocID="{B8176E7F-F7F5-43D0-9DDF-553F3A30C65D}" presName="accent_2" presStyleCnt="0"/>
      <dgm:spPr/>
    </dgm:pt>
    <dgm:pt modelId="{F9CEC893-8CB2-412A-A7F8-C6A83DD66F3F}" type="pres">
      <dgm:prSet presAssocID="{B8176E7F-F7F5-43D0-9DDF-553F3A30C65D}" presName="accentRepeatNode" presStyleLbl="solidFgAcc1" presStyleIdx="1" presStyleCnt="3"/>
      <dgm:spPr/>
    </dgm:pt>
    <dgm:pt modelId="{165C1C3D-0E81-43D3-95D2-261CCA837E67}" type="pres">
      <dgm:prSet presAssocID="{FCF8B160-5284-43C8-AE84-74D48ADB0DEE}" presName="text_3" presStyleLbl="node1" presStyleIdx="2" presStyleCnt="3">
        <dgm:presLayoutVars>
          <dgm:bulletEnabled val="1"/>
        </dgm:presLayoutVars>
      </dgm:prSet>
      <dgm:spPr/>
    </dgm:pt>
    <dgm:pt modelId="{F99B56D8-F437-4AAA-8A92-5EFA34DF6F21}" type="pres">
      <dgm:prSet presAssocID="{FCF8B160-5284-43C8-AE84-74D48ADB0DEE}" presName="accent_3" presStyleCnt="0"/>
      <dgm:spPr/>
    </dgm:pt>
    <dgm:pt modelId="{66731D1B-628F-4EAB-8577-A1C2EA7F51D1}" type="pres">
      <dgm:prSet presAssocID="{FCF8B160-5284-43C8-AE84-74D48ADB0DEE}" presName="accentRepeatNode" presStyleLbl="solidFgAcc1" presStyleIdx="2" presStyleCnt="3"/>
      <dgm:spPr/>
    </dgm:pt>
  </dgm:ptLst>
  <dgm:cxnLst>
    <dgm:cxn modelId="{0E12A508-7BD7-4FAF-9269-C6EDB1CC2547}" type="presOf" srcId="{C2E31598-A8A4-417C-A843-7945C0159B29}" destId="{35814D7E-5C64-4B41-A39F-A15433334CCF}" srcOrd="0" destOrd="0" presId="urn:microsoft.com/office/officeart/2008/layout/VerticalCurvedList"/>
    <dgm:cxn modelId="{747AC61A-6EB2-4492-8048-2DF87F7C8FCD}" srcId="{C2E31598-A8A4-417C-A843-7945C0159B29}" destId="{A6218916-7BC1-4E20-8128-674E77DFEF97}" srcOrd="0" destOrd="0" parTransId="{F742F11C-BA00-403F-8DBA-503163EA4723}" sibTransId="{806A4094-2740-47A8-9C3B-FA813C2BB1FF}"/>
    <dgm:cxn modelId="{271DA41C-1A8F-4ED4-844E-2194C7CE02FD}" srcId="{C2E31598-A8A4-417C-A843-7945C0159B29}" destId="{FCF8B160-5284-43C8-AE84-74D48ADB0DEE}" srcOrd="2" destOrd="0" parTransId="{750540BE-E4A1-4D8A-932C-17B8766E0CA2}" sibTransId="{A41F5F59-4CE3-45BB-ACF9-EDE0DBE0356C}"/>
    <dgm:cxn modelId="{AFD94231-F7EC-42EC-B814-F4F840FE0DA0}" srcId="{C2E31598-A8A4-417C-A843-7945C0159B29}" destId="{B8176E7F-F7F5-43D0-9DDF-553F3A30C65D}" srcOrd="1" destOrd="0" parTransId="{38427C9B-CD2D-48B7-8089-EA90611BD727}" sibTransId="{F884A8A5-4F67-4ADA-88E4-42035E24101A}"/>
    <dgm:cxn modelId="{7C8AB9A5-B03E-4360-AB06-6081F06C7435}" type="presOf" srcId="{FCF8B160-5284-43C8-AE84-74D48ADB0DEE}" destId="{165C1C3D-0E81-43D3-95D2-261CCA837E67}" srcOrd="0" destOrd="0" presId="urn:microsoft.com/office/officeart/2008/layout/VerticalCurvedList"/>
    <dgm:cxn modelId="{CD0554F1-A364-4F45-97F9-5D4DDD664C8B}" type="presOf" srcId="{A6218916-7BC1-4E20-8128-674E77DFEF97}" destId="{1BED147A-866F-40AD-8962-EE65A97D3605}" srcOrd="0" destOrd="0" presId="urn:microsoft.com/office/officeart/2008/layout/VerticalCurvedList"/>
    <dgm:cxn modelId="{789940F3-7563-457B-B47B-827DE9DE4484}" type="presOf" srcId="{806A4094-2740-47A8-9C3B-FA813C2BB1FF}" destId="{E0B40E73-FD86-4B58-81B0-CD5DAF15812C}" srcOrd="0" destOrd="0" presId="urn:microsoft.com/office/officeart/2008/layout/VerticalCurvedList"/>
    <dgm:cxn modelId="{58C1E9F9-CB6D-45F1-A622-D3A5B77ED0D2}" type="presOf" srcId="{B8176E7F-F7F5-43D0-9DDF-553F3A30C65D}" destId="{89C8A15F-6D50-41A4-83C0-92C6D8D9EDE5}" srcOrd="0" destOrd="0" presId="urn:microsoft.com/office/officeart/2008/layout/VerticalCurvedList"/>
    <dgm:cxn modelId="{4D6FFE49-C6E2-48EE-BA0C-B36458B7CF85}" type="presParOf" srcId="{35814D7E-5C64-4B41-A39F-A15433334CCF}" destId="{7782820F-6FD1-44F9-8202-B70A9007929D}" srcOrd="0" destOrd="0" presId="urn:microsoft.com/office/officeart/2008/layout/VerticalCurvedList"/>
    <dgm:cxn modelId="{49E80532-73B9-4453-AB81-C170BCC607F5}" type="presParOf" srcId="{7782820F-6FD1-44F9-8202-B70A9007929D}" destId="{E8446C1C-A4DF-43B5-892F-BB631F08453B}" srcOrd="0" destOrd="0" presId="urn:microsoft.com/office/officeart/2008/layout/VerticalCurvedList"/>
    <dgm:cxn modelId="{91B8896F-B763-4054-B608-3FFC37C78D38}" type="presParOf" srcId="{E8446C1C-A4DF-43B5-892F-BB631F08453B}" destId="{4F442A73-B0B4-48F2-A4C1-26417E8D0FC8}" srcOrd="0" destOrd="0" presId="urn:microsoft.com/office/officeart/2008/layout/VerticalCurvedList"/>
    <dgm:cxn modelId="{B83490F0-FC7C-4321-B9FA-9025C22DF51F}" type="presParOf" srcId="{E8446C1C-A4DF-43B5-892F-BB631F08453B}" destId="{E0B40E73-FD86-4B58-81B0-CD5DAF15812C}" srcOrd="1" destOrd="0" presId="urn:microsoft.com/office/officeart/2008/layout/VerticalCurvedList"/>
    <dgm:cxn modelId="{599260FC-16B9-44A4-9417-2C3EB2C0967E}" type="presParOf" srcId="{E8446C1C-A4DF-43B5-892F-BB631F08453B}" destId="{50D09D9E-DF1A-40F7-88EB-868E1E6823BF}" srcOrd="2" destOrd="0" presId="urn:microsoft.com/office/officeart/2008/layout/VerticalCurvedList"/>
    <dgm:cxn modelId="{9D28C60A-F097-498A-B117-BD86BB4DA3D7}" type="presParOf" srcId="{E8446C1C-A4DF-43B5-892F-BB631F08453B}" destId="{A8766888-658D-40D6-A813-0426B6BAFC20}" srcOrd="3" destOrd="0" presId="urn:microsoft.com/office/officeart/2008/layout/VerticalCurvedList"/>
    <dgm:cxn modelId="{AC609A3E-3960-4BF1-A3AF-79BD3CFB63D3}" type="presParOf" srcId="{7782820F-6FD1-44F9-8202-B70A9007929D}" destId="{1BED147A-866F-40AD-8962-EE65A97D3605}" srcOrd="1" destOrd="0" presId="urn:microsoft.com/office/officeart/2008/layout/VerticalCurvedList"/>
    <dgm:cxn modelId="{373B2317-BBEA-4E19-8C68-1B1F27405D4D}" type="presParOf" srcId="{7782820F-6FD1-44F9-8202-B70A9007929D}" destId="{1560897C-687F-4FF0-B43E-781182D64A94}" srcOrd="2" destOrd="0" presId="urn:microsoft.com/office/officeart/2008/layout/VerticalCurvedList"/>
    <dgm:cxn modelId="{50C312E3-B5FD-483C-82A9-B83FAB5B9578}" type="presParOf" srcId="{1560897C-687F-4FF0-B43E-781182D64A94}" destId="{5529BF90-8983-403D-9943-7B306C80608F}" srcOrd="0" destOrd="0" presId="urn:microsoft.com/office/officeart/2008/layout/VerticalCurvedList"/>
    <dgm:cxn modelId="{27766DA7-B36F-4BA5-92CC-30A0E60FE192}" type="presParOf" srcId="{7782820F-6FD1-44F9-8202-B70A9007929D}" destId="{89C8A15F-6D50-41A4-83C0-92C6D8D9EDE5}" srcOrd="3" destOrd="0" presId="urn:microsoft.com/office/officeart/2008/layout/VerticalCurvedList"/>
    <dgm:cxn modelId="{84AD2906-EF79-470E-9666-8A91538ED9E7}" type="presParOf" srcId="{7782820F-6FD1-44F9-8202-B70A9007929D}" destId="{EE09C6C2-F9B6-445A-AF55-CCA8EB2AE251}" srcOrd="4" destOrd="0" presId="urn:microsoft.com/office/officeart/2008/layout/VerticalCurvedList"/>
    <dgm:cxn modelId="{C40B5894-8F54-47FD-9762-F311D1AA6896}" type="presParOf" srcId="{EE09C6C2-F9B6-445A-AF55-CCA8EB2AE251}" destId="{F9CEC893-8CB2-412A-A7F8-C6A83DD66F3F}" srcOrd="0" destOrd="0" presId="urn:microsoft.com/office/officeart/2008/layout/VerticalCurvedList"/>
    <dgm:cxn modelId="{29BA8B4F-8694-4832-81E2-27B4D390D380}" type="presParOf" srcId="{7782820F-6FD1-44F9-8202-B70A9007929D}" destId="{165C1C3D-0E81-43D3-95D2-261CCA837E67}" srcOrd="5" destOrd="0" presId="urn:microsoft.com/office/officeart/2008/layout/VerticalCurvedList"/>
    <dgm:cxn modelId="{AD839A94-EF2C-4E48-BD7D-011FF1958538}" type="presParOf" srcId="{7782820F-6FD1-44F9-8202-B70A9007929D}" destId="{F99B56D8-F437-4AAA-8A92-5EFA34DF6F21}" srcOrd="6" destOrd="0" presId="urn:microsoft.com/office/officeart/2008/layout/VerticalCurvedList"/>
    <dgm:cxn modelId="{D76CE267-94F5-4601-AF5D-518FEBEDC80B}" type="presParOf" srcId="{F99B56D8-F437-4AAA-8A92-5EFA34DF6F21}" destId="{66731D1B-628F-4EAB-8577-A1C2EA7F51D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0B1F9A-588C-44D5-97D0-5FFC42F28532}">
      <dsp:nvSpPr>
        <dsp:cNvPr id="0" name=""/>
        <dsp:cNvSpPr/>
      </dsp:nvSpPr>
      <dsp:spPr>
        <a:xfrm>
          <a:off x="2986386" y="0"/>
          <a:ext cx="2387527" cy="1087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رویکرد</a:t>
          </a:r>
          <a:r>
            <a:rPr lang="fa-IR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های</a:t>
          </a:r>
          <a:r>
            <a:rPr lang="ar-SA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 شناسایی تداخلات دارویی</a:t>
          </a:r>
          <a:endParaRPr lang="en-US" sz="2200" b="1" kern="1200" dirty="0"/>
        </a:p>
      </dsp:txBody>
      <dsp:txXfrm>
        <a:off x="3018228" y="31842"/>
        <a:ext cx="2323843" cy="1023465"/>
      </dsp:txXfrm>
    </dsp:sp>
    <dsp:sp modelId="{2672643B-4CBC-40E2-AB93-49185DA59493}">
      <dsp:nvSpPr>
        <dsp:cNvPr id="0" name=""/>
        <dsp:cNvSpPr/>
      </dsp:nvSpPr>
      <dsp:spPr>
        <a:xfrm>
          <a:off x="1197097" y="1087149"/>
          <a:ext cx="2983052" cy="1020278"/>
        </a:xfrm>
        <a:custGeom>
          <a:avLst/>
          <a:gdLst/>
          <a:ahLst/>
          <a:cxnLst/>
          <a:rect l="0" t="0" r="0" b="0"/>
          <a:pathLst>
            <a:path>
              <a:moveTo>
                <a:pt x="2983052" y="0"/>
              </a:moveTo>
              <a:lnTo>
                <a:pt x="2983052" y="510139"/>
              </a:lnTo>
              <a:lnTo>
                <a:pt x="0" y="510139"/>
              </a:lnTo>
              <a:lnTo>
                <a:pt x="0" y="1020278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E9FA85-C4BF-444D-81EC-CA8E1C23078D}">
      <dsp:nvSpPr>
        <dsp:cNvPr id="0" name=""/>
        <dsp:cNvSpPr/>
      </dsp:nvSpPr>
      <dsp:spPr>
        <a:xfrm>
          <a:off x="3333" y="2107428"/>
          <a:ext cx="2387527" cy="1087149"/>
        </a:xfrm>
        <a:prstGeom prst="roundRect">
          <a:avLst>
            <a:gd name="adj" fmla="val 10000"/>
          </a:avLst>
        </a:prstGeom>
        <a:solidFill>
          <a:srgbClr val="C0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مبتنی بر یادگیری ماشین</a:t>
          </a:r>
          <a:r>
            <a:rPr lang="fa-IR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*</a:t>
          </a:r>
          <a:endParaRPr lang="en-US" sz="2200" b="1" kern="1200" dirty="0"/>
        </a:p>
      </dsp:txBody>
      <dsp:txXfrm>
        <a:off x="35175" y="2139270"/>
        <a:ext cx="2323843" cy="1023465"/>
      </dsp:txXfrm>
    </dsp:sp>
    <dsp:sp modelId="{961625ED-0B98-4FEB-B2FA-D2F94DAB575A}">
      <dsp:nvSpPr>
        <dsp:cNvPr id="0" name=""/>
        <dsp:cNvSpPr/>
      </dsp:nvSpPr>
      <dsp:spPr>
        <a:xfrm>
          <a:off x="1151377" y="3194577"/>
          <a:ext cx="91440" cy="41395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6976"/>
              </a:lnTo>
              <a:lnTo>
                <a:pt x="46740" y="206976"/>
              </a:lnTo>
              <a:lnTo>
                <a:pt x="46740" y="4139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570616-34E0-4D9B-B2E3-A8583048BF91}">
      <dsp:nvSpPr>
        <dsp:cNvPr id="0" name=""/>
        <dsp:cNvSpPr/>
      </dsp:nvSpPr>
      <dsp:spPr>
        <a:xfrm>
          <a:off x="4353" y="3608531"/>
          <a:ext cx="2387527" cy="228114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6213" lvl="0" indent="-58738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endParaRPr lang="en-US" sz="1600" kern="1200" dirty="0"/>
        </a:p>
      </dsp:txBody>
      <dsp:txXfrm>
        <a:off x="71165" y="3675343"/>
        <a:ext cx="2253903" cy="2147521"/>
      </dsp:txXfrm>
    </dsp:sp>
    <dsp:sp modelId="{4083C736-5EFD-4623-8502-DF15B537DA8E}">
      <dsp:nvSpPr>
        <dsp:cNvPr id="0" name=""/>
        <dsp:cNvSpPr/>
      </dsp:nvSpPr>
      <dsp:spPr>
        <a:xfrm>
          <a:off x="4134430" y="1087149"/>
          <a:ext cx="91440" cy="10057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02882"/>
              </a:lnTo>
              <a:lnTo>
                <a:pt x="48595" y="502882"/>
              </a:lnTo>
              <a:lnTo>
                <a:pt x="48595" y="1005765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319191-8B45-4496-AA89-2DBB98E91158}">
      <dsp:nvSpPr>
        <dsp:cNvPr id="0" name=""/>
        <dsp:cNvSpPr/>
      </dsp:nvSpPr>
      <dsp:spPr>
        <a:xfrm>
          <a:off x="2989262" y="2092914"/>
          <a:ext cx="2387527" cy="1087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محاسباتی</a:t>
          </a:r>
          <a:endParaRPr lang="en-US" sz="2200" b="1" kern="1200" dirty="0"/>
        </a:p>
      </dsp:txBody>
      <dsp:txXfrm>
        <a:off x="3021104" y="2124756"/>
        <a:ext cx="2323843" cy="1023465"/>
      </dsp:txXfrm>
    </dsp:sp>
    <dsp:sp modelId="{56F0C3BE-300B-4AAF-A1B5-1AAA8220555D}">
      <dsp:nvSpPr>
        <dsp:cNvPr id="0" name=""/>
        <dsp:cNvSpPr/>
      </dsp:nvSpPr>
      <dsp:spPr>
        <a:xfrm>
          <a:off x="4134028" y="3180064"/>
          <a:ext cx="91440" cy="428467"/>
        </a:xfrm>
        <a:custGeom>
          <a:avLst/>
          <a:gdLst/>
          <a:ahLst/>
          <a:cxnLst/>
          <a:rect l="0" t="0" r="0" b="0"/>
          <a:pathLst>
            <a:path>
              <a:moveTo>
                <a:pt x="48997" y="0"/>
              </a:moveTo>
              <a:lnTo>
                <a:pt x="48997" y="214233"/>
              </a:lnTo>
              <a:lnTo>
                <a:pt x="45720" y="214233"/>
              </a:lnTo>
              <a:lnTo>
                <a:pt x="45720" y="42846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9D2C8-8A32-4079-9062-23167E6263BE}">
      <dsp:nvSpPr>
        <dsp:cNvPr id="0" name=""/>
        <dsp:cNvSpPr/>
      </dsp:nvSpPr>
      <dsp:spPr>
        <a:xfrm>
          <a:off x="2984183" y="3608531"/>
          <a:ext cx="2391130" cy="228114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600" kern="1200" dirty="0"/>
        </a:p>
      </dsp:txBody>
      <dsp:txXfrm>
        <a:off x="3050995" y="3675343"/>
        <a:ext cx="2257506" cy="2147521"/>
      </dsp:txXfrm>
    </dsp:sp>
    <dsp:sp modelId="{21D9BED5-3F9B-41BC-8DBF-65E0A82D1319}">
      <dsp:nvSpPr>
        <dsp:cNvPr id="0" name=""/>
        <dsp:cNvSpPr/>
      </dsp:nvSpPr>
      <dsp:spPr>
        <a:xfrm>
          <a:off x="4180150" y="1087149"/>
          <a:ext cx="2912078" cy="9962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1132"/>
              </a:lnTo>
              <a:lnTo>
                <a:pt x="2885585" y="521132"/>
              </a:lnTo>
              <a:lnTo>
                <a:pt x="2885585" y="1042264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4642F5-A681-4379-8598-BF4A92803079}">
      <dsp:nvSpPr>
        <dsp:cNvPr id="0" name=""/>
        <dsp:cNvSpPr/>
      </dsp:nvSpPr>
      <dsp:spPr>
        <a:xfrm>
          <a:off x="5894384" y="2083422"/>
          <a:ext cx="2395688" cy="10839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آزمایشگاهی</a:t>
          </a:r>
          <a:endParaRPr lang="en-US" sz="2200" kern="1200" dirty="0"/>
        </a:p>
      </dsp:txBody>
      <dsp:txXfrm>
        <a:off x="5926133" y="2115171"/>
        <a:ext cx="2332190" cy="1020482"/>
      </dsp:txXfrm>
    </dsp:sp>
    <dsp:sp modelId="{9EE14134-878F-441B-BDB3-E2005C975E0B}">
      <dsp:nvSpPr>
        <dsp:cNvPr id="0" name=""/>
        <dsp:cNvSpPr/>
      </dsp:nvSpPr>
      <dsp:spPr>
        <a:xfrm>
          <a:off x="7046508" y="3167403"/>
          <a:ext cx="91440" cy="4411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0564"/>
              </a:lnTo>
              <a:lnTo>
                <a:pt x="46088" y="220564"/>
              </a:lnTo>
              <a:lnTo>
                <a:pt x="46088" y="44112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79F95E-6496-46D8-9554-E5A9166C60C0}">
      <dsp:nvSpPr>
        <dsp:cNvPr id="0" name=""/>
        <dsp:cNvSpPr/>
      </dsp:nvSpPr>
      <dsp:spPr>
        <a:xfrm>
          <a:off x="5879624" y="3608531"/>
          <a:ext cx="2425945" cy="228114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rcRect/>
          <a:stretch>
            <a:fillRect l="-4000" r="-4000"/>
          </a:stretch>
        </a:blipFill>
        <a:ln>
          <a:solidFill>
            <a:srgbClr val="00B0F0"/>
          </a:solidFill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600" kern="1200" dirty="0"/>
        </a:p>
      </dsp:txBody>
      <dsp:txXfrm>
        <a:off x="5946436" y="3675343"/>
        <a:ext cx="2292321" cy="21475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0B1F9A-588C-44D5-97D0-5FFC42F28532}">
      <dsp:nvSpPr>
        <dsp:cNvPr id="0" name=""/>
        <dsp:cNvSpPr/>
      </dsp:nvSpPr>
      <dsp:spPr>
        <a:xfrm>
          <a:off x="3084144" y="0"/>
          <a:ext cx="2202288" cy="10028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1900" b="1" kern="1200" dirty="0"/>
            <a:t>روش‌های مبتنی بر یادگیری ماشین</a:t>
          </a:r>
          <a:endParaRPr lang="en-US" sz="1900" b="1" kern="1200" dirty="0"/>
        </a:p>
      </dsp:txBody>
      <dsp:txXfrm>
        <a:off x="3113515" y="29371"/>
        <a:ext cx="2143546" cy="944059"/>
      </dsp:txXfrm>
    </dsp:sp>
    <dsp:sp modelId="{2672643B-4CBC-40E2-AB93-49185DA59493}">
      <dsp:nvSpPr>
        <dsp:cNvPr id="0" name=""/>
        <dsp:cNvSpPr/>
      </dsp:nvSpPr>
      <dsp:spPr>
        <a:xfrm>
          <a:off x="1212394" y="1002801"/>
          <a:ext cx="2972894" cy="1058145"/>
        </a:xfrm>
        <a:custGeom>
          <a:avLst/>
          <a:gdLst/>
          <a:ahLst/>
          <a:cxnLst/>
          <a:rect l="0" t="0" r="0" b="0"/>
          <a:pathLst>
            <a:path>
              <a:moveTo>
                <a:pt x="2972894" y="0"/>
              </a:moveTo>
              <a:lnTo>
                <a:pt x="2972894" y="529072"/>
              </a:lnTo>
              <a:lnTo>
                <a:pt x="0" y="529072"/>
              </a:lnTo>
              <a:lnTo>
                <a:pt x="0" y="1058145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E9FA85-C4BF-444D-81EC-CA8E1C23078D}">
      <dsp:nvSpPr>
        <dsp:cNvPr id="0" name=""/>
        <dsp:cNvSpPr/>
      </dsp:nvSpPr>
      <dsp:spPr>
        <a:xfrm>
          <a:off x="111250" y="2060947"/>
          <a:ext cx="2202288" cy="1002801"/>
        </a:xfrm>
        <a:prstGeom prst="roundRect">
          <a:avLst>
            <a:gd name="adj" fmla="val 10000"/>
          </a:avLst>
        </a:prstGeom>
        <a:solidFill>
          <a:srgbClr val="C0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900" b="1" kern="1200" dirty="0"/>
            <a:t>روش‌های ترکیبی*</a:t>
          </a:r>
          <a:endParaRPr lang="en-US" sz="1900" b="1" kern="1200" dirty="0"/>
        </a:p>
      </dsp:txBody>
      <dsp:txXfrm>
        <a:off x="140621" y="2090318"/>
        <a:ext cx="2143546" cy="944059"/>
      </dsp:txXfrm>
    </dsp:sp>
    <dsp:sp modelId="{961625ED-0B98-4FEB-B2FA-D2F94DAB575A}">
      <dsp:nvSpPr>
        <dsp:cNvPr id="0" name=""/>
        <dsp:cNvSpPr/>
      </dsp:nvSpPr>
      <dsp:spPr>
        <a:xfrm>
          <a:off x="1166674" y="3063749"/>
          <a:ext cx="91440" cy="4197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9871"/>
              </a:lnTo>
              <a:lnTo>
                <a:pt x="46660" y="209871"/>
              </a:lnTo>
              <a:lnTo>
                <a:pt x="46660" y="4197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570616-34E0-4D9B-B2E3-A8583048BF91}">
      <dsp:nvSpPr>
        <dsp:cNvPr id="0" name=""/>
        <dsp:cNvSpPr/>
      </dsp:nvSpPr>
      <dsp:spPr>
        <a:xfrm>
          <a:off x="2077" y="3483491"/>
          <a:ext cx="2422517" cy="13347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6213" lvl="0" indent="-58738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ar-SA" sz="1600" kern="1200" dirty="0"/>
            <a:t>استفاده از منابع مختلف داده</a:t>
          </a:r>
          <a:endParaRPr lang="fa-IR" sz="1600" kern="1200" dirty="0"/>
        </a:p>
        <a:p>
          <a:pPr marL="176213" lvl="0" indent="-58738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ar-SA" sz="1600" kern="1200" dirty="0">
              <a:solidFill>
                <a:prstClr val="white"/>
              </a:solidFill>
              <a:latin typeface="Times New Roman"/>
              <a:ea typeface="+mn-ea"/>
              <a:cs typeface="B Lotus"/>
            </a:rPr>
            <a:t>پیچیدگی</a:t>
          </a:r>
          <a:r>
            <a:rPr lang="ar-SA" sz="1600" kern="1200" dirty="0"/>
            <a:t> محاسباتی بالاتر</a:t>
          </a:r>
          <a:endParaRPr lang="en-US" sz="1600" kern="1200" dirty="0"/>
        </a:p>
      </dsp:txBody>
      <dsp:txXfrm>
        <a:off x="41170" y="3522584"/>
        <a:ext cx="2344331" cy="1256534"/>
      </dsp:txXfrm>
    </dsp:sp>
    <dsp:sp modelId="{4083C736-5EFD-4623-8502-DF15B537DA8E}">
      <dsp:nvSpPr>
        <dsp:cNvPr id="0" name=""/>
        <dsp:cNvSpPr/>
      </dsp:nvSpPr>
      <dsp:spPr>
        <a:xfrm>
          <a:off x="4139568" y="1002801"/>
          <a:ext cx="91440" cy="105814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29072"/>
              </a:lnTo>
              <a:lnTo>
                <a:pt x="47486" y="529072"/>
              </a:lnTo>
              <a:lnTo>
                <a:pt x="47486" y="1058145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319191-8B45-4496-AA89-2DBB98E91158}">
      <dsp:nvSpPr>
        <dsp:cNvPr id="0" name=""/>
        <dsp:cNvSpPr/>
      </dsp:nvSpPr>
      <dsp:spPr>
        <a:xfrm>
          <a:off x="3085911" y="2060947"/>
          <a:ext cx="2202288" cy="10028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900" b="1" kern="1200" dirty="0"/>
            <a:t>روش‌های مبتنی بر گراف</a:t>
          </a:r>
          <a:endParaRPr lang="en-US" sz="1900" b="1" kern="1200" dirty="0"/>
        </a:p>
      </dsp:txBody>
      <dsp:txXfrm>
        <a:off x="3115282" y="2090318"/>
        <a:ext cx="2143546" cy="944059"/>
      </dsp:txXfrm>
    </dsp:sp>
    <dsp:sp modelId="{56F0C3BE-300B-4AAF-A1B5-1AAA8220555D}">
      <dsp:nvSpPr>
        <dsp:cNvPr id="0" name=""/>
        <dsp:cNvSpPr/>
      </dsp:nvSpPr>
      <dsp:spPr>
        <a:xfrm>
          <a:off x="4138312" y="3063749"/>
          <a:ext cx="91440" cy="419742"/>
        </a:xfrm>
        <a:custGeom>
          <a:avLst/>
          <a:gdLst/>
          <a:ahLst/>
          <a:cxnLst/>
          <a:rect l="0" t="0" r="0" b="0"/>
          <a:pathLst>
            <a:path>
              <a:moveTo>
                <a:pt x="48743" y="0"/>
              </a:moveTo>
              <a:lnTo>
                <a:pt x="48743" y="209871"/>
              </a:lnTo>
              <a:lnTo>
                <a:pt x="45720" y="209871"/>
              </a:lnTo>
              <a:lnTo>
                <a:pt x="45720" y="4197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9D2C8-8A32-4079-9062-23167E6263BE}">
      <dsp:nvSpPr>
        <dsp:cNvPr id="0" name=""/>
        <dsp:cNvSpPr/>
      </dsp:nvSpPr>
      <dsp:spPr>
        <a:xfrm>
          <a:off x="2970941" y="3483491"/>
          <a:ext cx="2426180" cy="1334720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3494BA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3494BA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3494BA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ar-SA" sz="1600" kern="1200" dirty="0"/>
            <a:t>درک بهتر روابط دارویی</a:t>
          </a:r>
          <a:endParaRPr lang="fa-IR" sz="1600" kern="1200" dirty="0"/>
        </a:p>
      </dsp:txBody>
      <dsp:txXfrm>
        <a:off x="3010034" y="3522584"/>
        <a:ext cx="2347994" cy="1256534"/>
      </dsp:txXfrm>
    </dsp:sp>
    <dsp:sp modelId="{21D9BED5-3F9B-41BC-8DBF-65E0A82D1319}">
      <dsp:nvSpPr>
        <dsp:cNvPr id="0" name=""/>
        <dsp:cNvSpPr/>
      </dsp:nvSpPr>
      <dsp:spPr>
        <a:xfrm>
          <a:off x="4185288" y="1002801"/>
          <a:ext cx="2907426" cy="10581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1132"/>
              </a:lnTo>
              <a:lnTo>
                <a:pt x="2885585" y="521132"/>
              </a:lnTo>
              <a:lnTo>
                <a:pt x="2885585" y="1042264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4642F5-A681-4379-8598-BF4A92803079}">
      <dsp:nvSpPr>
        <dsp:cNvPr id="0" name=""/>
        <dsp:cNvSpPr/>
      </dsp:nvSpPr>
      <dsp:spPr>
        <a:xfrm>
          <a:off x="5987806" y="2060947"/>
          <a:ext cx="2209816" cy="9998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900" b="1" kern="1200" dirty="0"/>
            <a:t>شبکه‌های عصبی عمیق</a:t>
          </a:r>
          <a:endParaRPr lang="en-US" sz="1900" kern="1200" dirty="0"/>
        </a:p>
      </dsp:txBody>
      <dsp:txXfrm>
        <a:off x="6017091" y="2090232"/>
        <a:ext cx="2151246" cy="941308"/>
      </dsp:txXfrm>
    </dsp:sp>
    <dsp:sp modelId="{9EE14134-878F-441B-BDB3-E2005C975E0B}">
      <dsp:nvSpPr>
        <dsp:cNvPr id="0" name=""/>
        <dsp:cNvSpPr/>
      </dsp:nvSpPr>
      <dsp:spPr>
        <a:xfrm>
          <a:off x="7046994" y="3060826"/>
          <a:ext cx="91440" cy="4226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1332"/>
              </a:lnTo>
              <a:lnTo>
                <a:pt x="46060" y="211332"/>
              </a:lnTo>
              <a:lnTo>
                <a:pt x="46060" y="42266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79F95E-6496-46D8-9554-E5A9166C60C0}">
      <dsp:nvSpPr>
        <dsp:cNvPr id="0" name=""/>
        <dsp:cNvSpPr/>
      </dsp:nvSpPr>
      <dsp:spPr>
        <a:xfrm>
          <a:off x="5862306" y="3483491"/>
          <a:ext cx="2461497" cy="13347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ar-SA" sz="1600" kern="1200" dirty="0"/>
            <a:t>قابلیت یادگیری خودکار ویژگی‌ها</a:t>
          </a:r>
          <a:endParaRPr lang="fa-IR" sz="1600" kern="1200" dirty="0"/>
        </a:p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ar-SA" sz="1600" kern="1200" dirty="0"/>
            <a:t>نیازمند داده‌های زیاد</a:t>
          </a:r>
          <a:endParaRPr lang="en-US" sz="1600" kern="1200" dirty="0"/>
        </a:p>
      </dsp:txBody>
      <dsp:txXfrm>
        <a:off x="5901399" y="3522584"/>
        <a:ext cx="2383311" cy="12565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C68E2E-C3A1-4DA4-9992-34619AA10888}">
      <dsp:nvSpPr>
        <dsp:cNvPr id="0" name=""/>
        <dsp:cNvSpPr/>
      </dsp:nvSpPr>
      <dsp:spPr>
        <a:xfrm>
          <a:off x="6223596" y="1095430"/>
          <a:ext cx="1357204" cy="135720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EBD4E68-9725-46DD-B4FF-44AB884BCF61}">
      <dsp:nvSpPr>
        <dsp:cNvPr id="0" name=""/>
        <dsp:cNvSpPr/>
      </dsp:nvSpPr>
      <dsp:spPr>
        <a:xfrm>
          <a:off x="475709" y="1084110"/>
          <a:ext cx="5677811" cy="1357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000" b="1" kern="1200" dirty="0"/>
            <a:t>سرعت بالاتر در پیش‌بینی تداخلات نسبت به روش‌های سنتی</a:t>
          </a:r>
          <a:endParaRPr lang="fa-IR" sz="1600" b="1" kern="1200" dirty="0"/>
        </a:p>
      </dsp:txBody>
      <dsp:txXfrm>
        <a:off x="475709" y="1084110"/>
        <a:ext cx="5677811" cy="1357204"/>
      </dsp:txXfrm>
    </dsp:sp>
    <dsp:sp modelId="{CC9A3AF4-625B-492A-92F2-250255A7B198}">
      <dsp:nvSpPr>
        <dsp:cNvPr id="0" name=""/>
        <dsp:cNvSpPr/>
      </dsp:nvSpPr>
      <dsp:spPr>
        <a:xfrm>
          <a:off x="6225883" y="2487487"/>
          <a:ext cx="1357204" cy="135720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5DA998E-5E15-403D-887B-2C16F5777460}">
      <dsp:nvSpPr>
        <dsp:cNvPr id="0" name=""/>
        <dsp:cNvSpPr/>
      </dsp:nvSpPr>
      <dsp:spPr>
        <a:xfrm>
          <a:off x="287312" y="2524987"/>
          <a:ext cx="5894394" cy="1357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000" b="1" kern="1200" dirty="0"/>
            <a:t>کاهش هزینه‌های آزمایشگاهی</a:t>
          </a:r>
          <a:endParaRPr lang="en-GB" sz="2000" kern="1200" dirty="0"/>
        </a:p>
      </dsp:txBody>
      <dsp:txXfrm>
        <a:off x="287312" y="2524987"/>
        <a:ext cx="5894394" cy="13572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C1A542-3C67-4BC9-AD7C-7FADF81060DC}">
      <dsp:nvSpPr>
        <dsp:cNvPr id="0" name=""/>
        <dsp:cNvSpPr/>
      </dsp:nvSpPr>
      <dsp:spPr>
        <a:xfrm>
          <a:off x="1322704" y="0"/>
          <a:ext cx="4895850" cy="4895850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4553B5-961C-4B46-93AA-267B0C6F3959}">
      <dsp:nvSpPr>
        <dsp:cNvPr id="0" name=""/>
        <dsp:cNvSpPr/>
      </dsp:nvSpPr>
      <dsp:spPr>
        <a:xfrm>
          <a:off x="3770629" y="490063"/>
          <a:ext cx="3182302" cy="174032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000" b="1" kern="1200" dirty="0"/>
            <a:t>کمک به ایمنی دارویی</a:t>
          </a:r>
          <a:endParaRPr lang="en-GB" sz="2000" kern="1200" dirty="0"/>
        </a:p>
      </dsp:txBody>
      <dsp:txXfrm>
        <a:off x="3855584" y="575018"/>
        <a:ext cx="3012392" cy="1570411"/>
      </dsp:txXfrm>
    </dsp:sp>
    <dsp:sp modelId="{829A6503-06AA-4B1F-BA97-8390F30E9F62}">
      <dsp:nvSpPr>
        <dsp:cNvPr id="0" name=""/>
        <dsp:cNvSpPr/>
      </dsp:nvSpPr>
      <dsp:spPr>
        <a:xfrm>
          <a:off x="3770629" y="2447925"/>
          <a:ext cx="3182302" cy="1740321"/>
        </a:xfrm>
        <a:prstGeom prst="round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3494B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000" b="1" kern="1200" dirty="0"/>
            <a:t>شناسایی </a:t>
          </a:r>
          <a:r>
            <a:rPr lang="fa-IR" sz="2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B Lotus"/>
            </a:rPr>
            <a:t>سریع</a:t>
          </a:r>
          <a:r>
            <a:rPr lang="fa-IR" sz="2000" b="1" kern="1200" dirty="0"/>
            <a:t> تداخلات خطرناک</a:t>
          </a:r>
          <a:endParaRPr lang="en-GB" sz="2000" kern="1200" dirty="0"/>
        </a:p>
      </dsp:txBody>
      <dsp:txXfrm>
        <a:off x="3855584" y="2532880"/>
        <a:ext cx="3012392" cy="157041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B40E73-FD86-4B58-81B0-CD5DAF15812C}">
      <dsp:nvSpPr>
        <dsp:cNvPr id="0" name=""/>
        <dsp:cNvSpPr/>
      </dsp:nvSpPr>
      <dsp:spPr>
        <a:xfrm>
          <a:off x="5217724" y="-700344"/>
          <a:ext cx="5441061" cy="5441061"/>
        </a:xfrm>
        <a:prstGeom prst="blockArc">
          <a:avLst>
            <a:gd name="adj1" fmla="val 8100000"/>
            <a:gd name="adj2" fmla="val 13500000"/>
            <a:gd name="adj3" fmla="val 397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ED147A-866F-40AD-8962-EE65A97D3605}">
      <dsp:nvSpPr>
        <dsp:cNvPr id="0" name=""/>
        <dsp:cNvSpPr/>
      </dsp:nvSpPr>
      <dsp:spPr>
        <a:xfrm>
          <a:off x="54813" y="404037"/>
          <a:ext cx="5474620" cy="8080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641409" bIns="78740" numCol="1" spcCol="1270" anchor="ctr" anchorCtr="0">
          <a:noAutofit/>
        </a:bodyPr>
        <a:lstStyle/>
        <a:p>
          <a:pPr marL="0" lvl="0" indent="0" algn="r" defTabSz="1377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3100" kern="1200" dirty="0"/>
            <a:t>استفاده از مدل‌های زبانی پیشرفته‌تر</a:t>
          </a:r>
          <a:endParaRPr lang="en-US" sz="3100" kern="1200" dirty="0"/>
        </a:p>
      </dsp:txBody>
      <dsp:txXfrm>
        <a:off x="54813" y="404037"/>
        <a:ext cx="5474620" cy="808074"/>
      </dsp:txXfrm>
    </dsp:sp>
    <dsp:sp modelId="{5529BF90-8983-403D-9943-7B306C80608F}">
      <dsp:nvSpPr>
        <dsp:cNvPr id="0" name=""/>
        <dsp:cNvSpPr/>
      </dsp:nvSpPr>
      <dsp:spPr>
        <a:xfrm>
          <a:off x="5024386" y="303027"/>
          <a:ext cx="1010093" cy="10100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C8A15F-6D50-41A4-83C0-92C6D8D9EDE5}">
      <dsp:nvSpPr>
        <dsp:cNvPr id="0" name=""/>
        <dsp:cNvSpPr/>
      </dsp:nvSpPr>
      <dsp:spPr>
        <a:xfrm>
          <a:off x="54813" y="1616149"/>
          <a:ext cx="5180884" cy="8080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641409" bIns="78740" numCol="1" spcCol="1270" anchor="ctr" anchorCtr="0">
          <a:noAutofit/>
        </a:bodyPr>
        <a:lstStyle/>
        <a:p>
          <a:pPr marL="0" lvl="0" indent="0" algn="r" defTabSz="1377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3100" kern="1200" dirty="0"/>
            <a:t>استفاده از روش‌های </a:t>
          </a:r>
          <a:r>
            <a:rPr lang="en-US" sz="3100" kern="1200" dirty="0"/>
            <a:t>Transformer</a:t>
          </a:r>
        </a:p>
      </dsp:txBody>
      <dsp:txXfrm>
        <a:off x="54813" y="1616149"/>
        <a:ext cx="5180884" cy="808074"/>
      </dsp:txXfrm>
    </dsp:sp>
    <dsp:sp modelId="{F9CEC893-8CB2-412A-A7F8-C6A83DD66F3F}">
      <dsp:nvSpPr>
        <dsp:cNvPr id="0" name=""/>
        <dsp:cNvSpPr/>
      </dsp:nvSpPr>
      <dsp:spPr>
        <a:xfrm>
          <a:off x="4730651" y="1515139"/>
          <a:ext cx="1010093" cy="10100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5C1C3D-0E81-43D3-95D2-261CCA837E67}">
      <dsp:nvSpPr>
        <dsp:cNvPr id="0" name=""/>
        <dsp:cNvSpPr/>
      </dsp:nvSpPr>
      <dsp:spPr>
        <a:xfrm>
          <a:off x="54813" y="2828261"/>
          <a:ext cx="5474620" cy="8080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641409" bIns="78740" numCol="1" spcCol="1270" anchor="ctr" anchorCtr="0">
          <a:noAutofit/>
        </a:bodyPr>
        <a:lstStyle/>
        <a:p>
          <a:pPr marL="0" lvl="0" indent="0" algn="r" defTabSz="1377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3100" kern="1200" dirty="0"/>
            <a:t>استفاده از ساختار سه‌بعدی داروها</a:t>
          </a:r>
          <a:endParaRPr lang="en-US" sz="3100" kern="1200" dirty="0"/>
        </a:p>
      </dsp:txBody>
      <dsp:txXfrm>
        <a:off x="54813" y="2828261"/>
        <a:ext cx="5474620" cy="808074"/>
      </dsp:txXfrm>
    </dsp:sp>
    <dsp:sp modelId="{66731D1B-628F-4EAB-8577-A1C2EA7F51D1}">
      <dsp:nvSpPr>
        <dsp:cNvPr id="0" name=""/>
        <dsp:cNvSpPr/>
      </dsp:nvSpPr>
      <dsp:spPr>
        <a:xfrm>
          <a:off x="5024386" y="2727251"/>
          <a:ext cx="1010093" cy="10100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BD6BE-B194-4F7D-A67A-E8F59EF86773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78C67B-882E-4970-BC13-ACE71A2E6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613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8C67B-882E-4970-BC13-ACE71A2E68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880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8C67B-882E-4970-BC13-ACE71A2E681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713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88D815-01A2-4FDB-985F-D38006D536B7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305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92837-95AB-4E55-9106-F4BFCF7870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DF3A82-D532-4487-BCC1-C54DB75D1D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F3F4B4-9602-422C-93F2-5D4890B0A845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313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32153E-8861-6296-0BE6-B8F083FC87B6}"/>
              </a:ext>
            </a:extLst>
          </p:cNvPr>
          <p:cNvGrpSpPr/>
          <p:nvPr userDrawn="1"/>
        </p:nvGrpSpPr>
        <p:grpSpPr>
          <a:xfrm>
            <a:off x="9772080" y="208468"/>
            <a:ext cx="2103120" cy="822960"/>
            <a:chOff x="9772080" y="208468"/>
            <a:chExt cx="2103120" cy="82296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56E77A5-053B-91E3-3CAA-48A2913049FC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253985-DC15-3085-2653-2A6408670791}"/>
                </a:ext>
              </a:extLst>
            </p:cNvPr>
            <p:cNvSpPr txBox="1"/>
            <p:nvPr/>
          </p:nvSpPr>
          <p:spPr>
            <a:xfrm>
              <a:off x="10457192" y="419893"/>
              <a:ext cx="732893" cy="40011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2080" y="1123745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7" y="3165724"/>
              <a:ext cx="630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6" name="Arrow: Striped Right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E6C0072-63B5-DF13-8A40-1B7E3E67ACE4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Striped Right 2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DA5972B-F370-7825-6512-6F7FE11AC0E1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2255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5086" y="208468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9" y="3165724"/>
              <a:ext cx="630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3BBBC2E-97F2-6771-983F-9C471372542F}"/>
              </a:ext>
            </a:extLst>
          </p:cNvPr>
          <p:cNvGrpSpPr/>
          <p:nvPr userDrawn="1"/>
        </p:nvGrpSpPr>
        <p:grpSpPr>
          <a:xfrm>
            <a:off x="9772080" y="1110350"/>
            <a:ext cx="2103120" cy="822960"/>
            <a:chOff x="9772080" y="208468"/>
            <a:chExt cx="2103120" cy="82296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00831821-50EC-9EFD-5FB7-B8A23EC8FB01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576991-3E4B-903E-640F-CB01A28DBDE9}"/>
                </a:ext>
              </a:extLst>
            </p:cNvPr>
            <p:cNvSpPr txBox="1"/>
            <p:nvPr/>
          </p:nvSpPr>
          <p:spPr>
            <a:xfrm>
              <a:off x="10098122" y="419893"/>
              <a:ext cx="1451038" cy="40011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9" name="Arrow: Striped Right 2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4BF217B-5A1F-DF7F-C8BB-687D22DE8009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Arrow: Striped Right 29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0FF1FFA-F25C-9FB1-07B9-97C6F987C3ED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43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32153E-8861-6296-0BE6-B8F083FC87B6}"/>
              </a:ext>
            </a:extLst>
          </p:cNvPr>
          <p:cNvGrpSpPr/>
          <p:nvPr userDrawn="1"/>
        </p:nvGrpSpPr>
        <p:grpSpPr>
          <a:xfrm>
            <a:off x="9772080" y="208468"/>
            <a:ext cx="2103120" cy="822960"/>
            <a:chOff x="9772080" y="208468"/>
            <a:chExt cx="2103120" cy="822960"/>
          </a:xfrm>
          <a:solidFill>
            <a:schemeClr val="accent2"/>
          </a:solidFill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56E77A5-053B-91E3-3CAA-48A2913049FC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253985-DC15-3085-2653-2A6408670791}"/>
                </a:ext>
              </a:extLst>
            </p:cNvPr>
            <p:cNvSpPr txBox="1"/>
            <p:nvPr/>
          </p:nvSpPr>
          <p:spPr>
            <a:xfrm>
              <a:off x="10457192" y="419893"/>
              <a:ext cx="732893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2080" y="1123745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  <a:solidFill>
            <a:schemeClr val="accent1"/>
          </a:solidFill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9" y="3165724"/>
              <a:ext cx="630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6" name="Arrow: Striped Right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4ABCD6-26B7-094D-B106-C9D416044F5D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Striped Right 2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E508D8F-907F-AF3E-7704-03C7906AB1B0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0966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32153E-8861-6296-0BE6-B8F083FC87B6}"/>
              </a:ext>
            </a:extLst>
          </p:cNvPr>
          <p:cNvGrpSpPr/>
          <p:nvPr userDrawn="1"/>
        </p:nvGrpSpPr>
        <p:grpSpPr>
          <a:xfrm>
            <a:off x="9772080" y="208468"/>
            <a:ext cx="2103120" cy="822960"/>
            <a:chOff x="9772080" y="208468"/>
            <a:chExt cx="2103120" cy="822960"/>
          </a:xfrm>
          <a:solidFill>
            <a:schemeClr val="accent2"/>
          </a:solidFill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56E77A5-053B-91E3-3CAA-48A2913049FC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253985-DC15-3085-2653-2A6408670791}"/>
                </a:ext>
              </a:extLst>
            </p:cNvPr>
            <p:cNvSpPr txBox="1"/>
            <p:nvPr/>
          </p:nvSpPr>
          <p:spPr>
            <a:xfrm>
              <a:off x="10457192" y="419893"/>
              <a:ext cx="732893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2080" y="1123745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  <a:solidFill>
            <a:schemeClr val="accent1"/>
          </a:solidFill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9" y="3165724"/>
              <a:ext cx="630301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6" name="Arrow: Striped Right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35624B2-C40F-BACA-5CBF-C9A87D12A139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Striped Right 2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A46730B-374C-03DA-D7DA-82C839B674DB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086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32153E-8861-6296-0BE6-B8F083FC87B6}"/>
              </a:ext>
            </a:extLst>
          </p:cNvPr>
          <p:cNvGrpSpPr/>
          <p:nvPr userDrawn="1"/>
        </p:nvGrpSpPr>
        <p:grpSpPr>
          <a:xfrm>
            <a:off x="9772080" y="208468"/>
            <a:ext cx="2103120" cy="822960"/>
            <a:chOff x="9772080" y="208468"/>
            <a:chExt cx="2103120" cy="822960"/>
          </a:xfrm>
          <a:solidFill>
            <a:schemeClr val="accent2"/>
          </a:solidFill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56E77A5-053B-91E3-3CAA-48A2913049FC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253985-DC15-3085-2653-2A6408670791}"/>
                </a:ext>
              </a:extLst>
            </p:cNvPr>
            <p:cNvSpPr txBox="1"/>
            <p:nvPr/>
          </p:nvSpPr>
          <p:spPr>
            <a:xfrm>
              <a:off x="10457192" y="419893"/>
              <a:ext cx="732893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2080" y="1123745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9" y="3165724"/>
              <a:ext cx="630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  <a:solidFill>
            <a:schemeClr val="accent1"/>
          </a:solidFill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6" name="Arrow: Striped Right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8D9054F-E36B-87B1-CFB7-8B1B4558B3BF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Striped Right 2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E79EDD0-60B8-53CE-74D5-43E03923EC31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595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32153E-8861-6296-0BE6-B8F083FC87B6}"/>
              </a:ext>
            </a:extLst>
          </p:cNvPr>
          <p:cNvGrpSpPr/>
          <p:nvPr userDrawn="1"/>
        </p:nvGrpSpPr>
        <p:grpSpPr>
          <a:xfrm>
            <a:off x="9772080" y="208468"/>
            <a:ext cx="2103120" cy="822960"/>
            <a:chOff x="9772080" y="208468"/>
            <a:chExt cx="2103120" cy="822960"/>
          </a:xfrm>
          <a:solidFill>
            <a:schemeClr val="accent2"/>
          </a:solidFill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56E77A5-053B-91E3-3CAA-48A2913049FC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253985-DC15-3085-2653-2A6408670791}"/>
                </a:ext>
              </a:extLst>
            </p:cNvPr>
            <p:cNvSpPr txBox="1"/>
            <p:nvPr/>
          </p:nvSpPr>
          <p:spPr>
            <a:xfrm>
              <a:off x="10457192" y="419893"/>
              <a:ext cx="732893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2080" y="1123745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9" y="3165724"/>
              <a:ext cx="630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  <a:solidFill>
            <a:schemeClr val="accent2"/>
          </a:solidFill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  <a:solidFill>
            <a:schemeClr val="accent1"/>
          </a:solidFill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6" name="Arrow: Striped Right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19DF623-0E53-F286-55F3-FBB00E350CD2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Striped Right 2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1EC1E94-2F2D-D593-2F1B-16E895B9C82E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5143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2326-0FD0-40D4-97C5-0A2D25347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0629"/>
            <a:ext cx="8772331" cy="867748"/>
          </a:xfrm>
          <a:prstGeom prst="rect">
            <a:avLst/>
          </a:prstGeom>
        </p:spPr>
        <p:txBody>
          <a:bodyPr anchor="ctr"/>
          <a:lstStyle>
            <a:lvl1pPr algn="r" rtl="1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33762-09A6-4DFA-A274-A5899C873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6328"/>
            <a:ext cx="8772331" cy="5038627"/>
          </a:xfrm>
          <a:prstGeom prst="rect">
            <a:avLst/>
          </a:prstGeom>
        </p:spPr>
        <p:txBody>
          <a:bodyPr/>
          <a:lstStyle>
            <a:lvl1pPr marL="457200" indent="-457200" algn="r" rtl="1">
              <a:buFont typeface="Courier New" panose="02070309020205020404" pitchFamily="49" charset="0"/>
              <a:buChar char="o"/>
              <a:defRPr sz="2000"/>
            </a:lvl1pPr>
            <a:lvl2pPr marL="800100" indent="-342900" algn="r" rtl="1">
              <a:buFont typeface="Courier New" panose="02070309020205020404" pitchFamily="49" charset="0"/>
              <a:buChar char="o"/>
              <a:defRPr sz="1800"/>
            </a:lvl2pPr>
            <a:lvl3pPr marL="1257300" indent="-342900" algn="r" rtl="1">
              <a:buFont typeface="Courier New" panose="02070309020205020404" pitchFamily="49" charset="0"/>
              <a:buChar char="o"/>
              <a:defRPr sz="1600"/>
            </a:lvl3pPr>
            <a:lvl4pPr marL="1657350" indent="-285750" algn="r" rtl="1">
              <a:buFont typeface="Courier New" panose="02070309020205020404" pitchFamily="49" charset="0"/>
              <a:buChar char="o"/>
              <a:defRPr sz="1400"/>
            </a:lvl4pPr>
            <a:lvl5pPr marL="2114550" indent="-285750" algn="r" rtl="1"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708A51-3339-446E-9636-63E643A196DA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825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ECCE24A-380B-4720-9906-30D2878B3A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993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3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0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fa.wikipedia.org/wiki/%D8%AF%D8%A7%D8%B1%D9%88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3" Type="http://schemas.openxmlformats.org/officeDocument/2006/relationships/image" Target="../media/image5.png"/><Relationship Id="rId7" Type="http://schemas.openxmlformats.org/officeDocument/2006/relationships/slide" Target="slide2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slide" Target="slide11.xml"/><Relationship Id="rId5" Type="http://schemas.openxmlformats.org/officeDocument/2006/relationships/slide" Target="slide7.xml"/><Relationship Id="rId4" Type="http://schemas.openxmlformats.org/officeDocument/2006/relationships/slide" Target="slide4.xml"/><Relationship Id="rId9" Type="http://schemas.openxmlformats.org/officeDocument/2006/relationships/slide" Target="slide4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VideoPresentation.mp4" TargetMode="External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8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8FE2C45-7501-4603-7DD3-7A8EC422A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41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A20B81-C7F7-3760-404F-D783FF796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E649B3-A5AE-8E6A-6E3E-3EE1ADB67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DeepDDI</a:t>
            </a: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672861-78EA-6C67-73F3-484D270C5F4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9F9B19-C200-C086-6180-3AFE138EF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497" y="2258650"/>
            <a:ext cx="7744906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76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93BAEF-C9D7-DDB4-C9C6-41AD3CFF4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7464A9-E614-0E82-FFF3-3685C361A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انواع داده‌های ورودی</a:t>
            </a:r>
            <a:endParaRPr lang="en-US" dirty="0"/>
          </a:p>
        </p:txBody>
      </p:sp>
      <p:sp>
        <p:nvSpPr>
          <p:cNvPr id="5" name="Freeform: Shp_SMILES">
            <a:extLst>
              <a:ext uri="{FF2B5EF4-FFF2-40B4-BE49-F238E27FC236}">
                <a16:creationId xmlns:a16="http://schemas.microsoft.com/office/drawing/2014/main" id="{D4015F49-926E-3A34-78BB-5482C03B0474}"/>
              </a:ext>
            </a:extLst>
          </p:cNvPr>
          <p:cNvSpPr/>
          <p:nvPr/>
        </p:nvSpPr>
        <p:spPr>
          <a:xfrm>
            <a:off x="6919640" y="1114945"/>
            <a:ext cx="2072461" cy="805159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fa-IR" sz="2000" dirty="0"/>
              <a:t>ساختار مولکولی</a:t>
            </a:r>
            <a:endParaRPr lang="ar-SA" sz="2000" dirty="0"/>
          </a:p>
        </p:txBody>
      </p:sp>
      <p:sp>
        <p:nvSpPr>
          <p:cNvPr id="6" name="Freeform: Shp_Enzyme">
            <a:extLst>
              <a:ext uri="{FF2B5EF4-FFF2-40B4-BE49-F238E27FC236}">
                <a16:creationId xmlns:a16="http://schemas.microsoft.com/office/drawing/2014/main" id="{A2C49C7D-64F6-8A1C-7364-093358CFCB07}"/>
              </a:ext>
            </a:extLst>
          </p:cNvPr>
          <p:cNvSpPr/>
          <p:nvPr/>
        </p:nvSpPr>
        <p:spPr>
          <a:xfrm>
            <a:off x="6919640" y="2064078"/>
            <a:ext cx="2072461" cy="805159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fa-IR" sz="2000"/>
              <a:t>آنزیم‌</a:t>
            </a:r>
            <a:endParaRPr lang="ar-SA" sz="2000" dirty="0"/>
          </a:p>
        </p:txBody>
      </p:sp>
      <p:sp>
        <p:nvSpPr>
          <p:cNvPr id="7" name="Freeform: Shp_Pathway">
            <a:extLst>
              <a:ext uri="{FF2B5EF4-FFF2-40B4-BE49-F238E27FC236}">
                <a16:creationId xmlns:a16="http://schemas.microsoft.com/office/drawing/2014/main" id="{F20E680F-38DD-5A4A-A25B-E30E0AE783B6}"/>
              </a:ext>
            </a:extLst>
          </p:cNvPr>
          <p:cNvSpPr/>
          <p:nvPr/>
        </p:nvSpPr>
        <p:spPr>
          <a:xfrm>
            <a:off x="6919640" y="3013211"/>
            <a:ext cx="2072461" cy="805159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0" algn="justLow" rtl="1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</a:pPr>
            <a:r>
              <a:rPr lang="fa-IR" sz="2000" dirty="0"/>
              <a:t>مسیرهای بیولوژیکی</a:t>
            </a:r>
            <a:endParaRPr lang="ar-SA" sz="2000" dirty="0"/>
          </a:p>
        </p:txBody>
      </p:sp>
      <p:sp>
        <p:nvSpPr>
          <p:cNvPr id="8" name="Freeform: Shp_Target">
            <a:extLst>
              <a:ext uri="{FF2B5EF4-FFF2-40B4-BE49-F238E27FC236}">
                <a16:creationId xmlns:a16="http://schemas.microsoft.com/office/drawing/2014/main" id="{00D9B24C-09A3-26D0-1419-EB0CC1163FE0}"/>
              </a:ext>
            </a:extLst>
          </p:cNvPr>
          <p:cNvSpPr/>
          <p:nvPr/>
        </p:nvSpPr>
        <p:spPr>
          <a:xfrm>
            <a:off x="6919640" y="3962344"/>
            <a:ext cx="2072461" cy="805159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fa-IR" sz="2000" dirty="0"/>
              <a:t>اهداف دارویی</a:t>
            </a:r>
            <a:endParaRPr lang="ar-SA" sz="2000" dirty="0"/>
          </a:p>
        </p:txBody>
      </p:sp>
      <p:sp>
        <p:nvSpPr>
          <p:cNvPr id="9" name="Freeform: Shp_Texts">
            <a:extLst>
              <a:ext uri="{FF2B5EF4-FFF2-40B4-BE49-F238E27FC236}">
                <a16:creationId xmlns:a16="http://schemas.microsoft.com/office/drawing/2014/main" id="{5E17CFF7-61E5-A6EB-68C1-609D15C428A7}"/>
              </a:ext>
            </a:extLst>
          </p:cNvPr>
          <p:cNvSpPr/>
          <p:nvPr/>
        </p:nvSpPr>
        <p:spPr>
          <a:xfrm>
            <a:off x="6919640" y="4911477"/>
            <a:ext cx="2072461" cy="805159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fa-IR" sz="2000" dirty="0"/>
              <a:t>ویژگی‌های متنی</a:t>
            </a:r>
            <a:endParaRPr lang="ar-SA" sz="2000" dirty="0"/>
          </a:p>
        </p:txBody>
      </p:sp>
      <p:sp>
        <p:nvSpPr>
          <p:cNvPr id="12" name="Rectangle: Rec_SMILES">
            <a:extLst>
              <a:ext uri="{FF2B5EF4-FFF2-40B4-BE49-F238E27FC236}">
                <a16:creationId xmlns:a16="http://schemas.microsoft.com/office/drawing/2014/main" id="{5ADAAC5E-539B-29E2-43B4-5438228B4757}"/>
              </a:ext>
            </a:extLst>
          </p:cNvPr>
          <p:cNvSpPr/>
          <p:nvPr/>
        </p:nvSpPr>
        <p:spPr>
          <a:xfrm>
            <a:off x="838200" y="1114945"/>
            <a:ext cx="5905500" cy="23140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Low" rtl="1"/>
            <a:r>
              <a:rPr lang="en-US" dirty="0"/>
              <a:t>SMILES </a:t>
            </a:r>
            <a:r>
              <a:rPr lang="fa-IR" dirty="0"/>
              <a:t> یک سیستم علامت گذاری خطی برای توصیف ساختار گونه‌های شیمیایی با استفاده از رشته های کوتاه</a:t>
            </a:r>
          </a:p>
          <a:p>
            <a:pPr algn="justLow" rtl="1"/>
            <a:endParaRPr lang="fa-IR" dirty="0"/>
          </a:p>
          <a:p>
            <a:pPr algn="justLow" rtl="1"/>
            <a:r>
              <a:rPr lang="fa-IR" dirty="0"/>
              <a:t>مثال: </a:t>
            </a:r>
            <a:endParaRPr lang="en-US" dirty="0"/>
          </a:p>
          <a:p>
            <a:pPr algn="justLow" rtl="1"/>
            <a:endParaRPr lang="en-US" dirty="0"/>
          </a:p>
          <a:p>
            <a:pPr algn="justLow"/>
            <a:r>
              <a:rPr lang="pt-BR" dirty="0"/>
              <a:t>C[N+](C)(C)CCO</a:t>
            </a:r>
          </a:p>
        </p:txBody>
      </p:sp>
      <p:pic>
        <p:nvPicPr>
          <p:cNvPr id="18" name="Pic_SMILES">
            <a:extLst>
              <a:ext uri="{FF2B5EF4-FFF2-40B4-BE49-F238E27FC236}">
                <a16:creationId xmlns:a16="http://schemas.microsoft.com/office/drawing/2014/main" id="{2ED07066-FF91-421E-43D7-05003DDB9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58" y="3575232"/>
            <a:ext cx="3286584" cy="2505425"/>
          </a:xfrm>
          <a:prstGeom prst="rect">
            <a:avLst/>
          </a:prstGeom>
        </p:spPr>
      </p:pic>
      <p:sp>
        <p:nvSpPr>
          <p:cNvPr id="4" name="Txt_Enzyme_Vector_Size">
            <a:extLst>
              <a:ext uri="{FF2B5EF4-FFF2-40B4-BE49-F238E27FC236}">
                <a16:creationId xmlns:a16="http://schemas.microsoft.com/office/drawing/2014/main" id="{B7272C5E-9489-02D2-413D-760A92D91430}"/>
              </a:ext>
            </a:extLst>
          </p:cNvPr>
          <p:cNvSpPr txBox="1"/>
          <p:nvPr/>
        </p:nvSpPr>
        <p:spPr>
          <a:xfrm>
            <a:off x="6234691" y="5798377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1"/>
                </a:solidFill>
              </a:rPr>
              <a:t>(325)</a:t>
            </a:r>
          </a:p>
        </p:txBody>
      </p:sp>
      <p:graphicFrame>
        <p:nvGraphicFramePr>
          <p:cNvPr id="21" name="Tbl_Enzyme">
            <a:extLst>
              <a:ext uri="{FF2B5EF4-FFF2-40B4-BE49-F238E27FC236}">
                <a16:creationId xmlns:a16="http://schemas.microsoft.com/office/drawing/2014/main" id="{C9FA9E5F-25DF-7C30-B29B-49F4155B59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707738"/>
              </p:ext>
            </p:extLst>
          </p:nvPr>
        </p:nvGraphicFramePr>
        <p:xfrm>
          <a:off x="838200" y="4983617"/>
          <a:ext cx="569759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836">
                  <a:extLst>
                    <a:ext uri="{9D8B030D-6E8A-4147-A177-3AD203B41FA5}">
                      <a16:colId xmlns:a16="http://schemas.microsoft.com/office/drawing/2014/main" val="292182864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7944791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89282573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35198441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77491137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35356333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1002964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63701498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19191042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499986053"/>
                    </a:ext>
                  </a:extLst>
                </a:gridCol>
              </a:tblGrid>
              <a:tr h="34085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5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9145832"/>
                  </a:ext>
                </a:extLst>
              </a:tr>
              <a:tr h="200651">
                <a:tc>
                  <a:txBody>
                    <a:bodyPr/>
                    <a:lstStyle/>
                    <a:p>
                      <a:r>
                        <a:rPr lang="en-US" sz="1400" dirty="0"/>
                        <a:t>Choline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248556"/>
                  </a:ext>
                </a:extLst>
              </a:tr>
            </a:tbl>
          </a:graphicData>
        </a:graphic>
      </p:graphicFrame>
      <p:grpSp>
        <p:nvGrpSpPr>
          <p:cNvPr id="27" name="Grp_Enzyme">
            <a:extLst>
              <a:ext uri="{FF2B5EF4-FFF2-40B4-BE49-F238E27FC236}">
                <a16:creationId xmlns:a16="http://schemas.microsoft.com/office/drawing/2014/main" id="{0A8F9564-36FA-EF37-823D-4D93F85DCC9A}"/>
              </a:ext>
            </a:extLst>
          </p:cNvPr>
          <p:cNvGrpSpPr/>
          <p:nvPr/>
        </p:nvGrpSpPr>
        <p:grpSpPr>
          <a:xfrm>
            <a:off x="1933575" y="4588814"/>
            <a:ext cx="4647365" cy="937031"/>
            <a:chOff x="1933575" y="4588814"/>
            <a:chExt cx="4647365" cy="937031"/>
          </a:xfrm>
        </p:grpSpPr>
        <p:sp>
          <p:nvSpPr>
            <p:cNvPr id="22" name="Txt_Enzyme_Code5">
              <a:extLst>
                <a:ext uri="{FF2B5EF4-FFF2-40B4-BE49-F238E27FC236}">
                  <a16:creationId xmlns:a16="http://schemas.microsoft.com/office/drawing/2014/main" id="{7BA7A0A0-DAA0-4CAD-2319-D8EB188452CD}"/>
                </a:ext>
              </a:extLst>
            </p:cNvPr>
            <p:cNvSpPr txBox="1"/>
            <p:nvPr/>
          </p:nvSpPr>
          <p:spPr>
            <a:xfrm rot="18781848">
              <a:off x="1607845" y="4914544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BE0000003</a:t>
              </a:r>
            </a:p>
          </p:txBody>
        </p:sp>
        <p:sp>
          <p:nvSpPr>
            <p:cNvPr id="23" name="Txt_Enzyme_Code4">
              <a:extLst>
                <a:ext uri="{FF2B5EF4-FFF2-40B4-BE49-F238E27FC236}">
                  <a16:creationId xmlns:a16="http://schemas.microsoft.com/office/drawing/2014/main" id="{1180A92C-3228-08A6-5331-B1FF50D43980}"/>
                </a:ext>
              </a:extLst>
            </p:cNvPr>
            <p:cNvSpPr txBox="1"/>
            <p:nvPr/>
          </p:nvSpPr>
          <p:spPr>
            <a:xfrm rot="18781848">
              <a:off x="2719525" y="4923116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BE0000237</a:t>
              </a:r>
            </a:p>
          </p:txBody>
        </p:sp>
        <p:sp>
          <p:nvSpPr>
            <p:cNvPr id="24" name="Txt_Enzyme_Code3">
              <a:extLst>
                <a:ext uri="{FF2B5EF4-FFF2-40B4-BE49-F238E27FC236}">
                  <a16:creationId xmlns:a16="http://schemas.microsoft.com/office/drawing/2014/main" id="{DE136B8C-CFB4-81AA-EB95-53B10E6CD8EB}"/>
                </a:ext>
              </a:extLst>
            </p:cNvPr>
            <p:cNvSpPr txBox="1"/>
            <p:nvPr/>
          </p:nvSpPr>
          <p:spPr>
            <a:xfrm rot="18781848">
              <a:off x="3831204" y="4914544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BE0000458</a:t>
              </a:r>
            </a:p>
          </p:txBody>
        </p:sp>
        <p:sp>
          <p:nvSpPr>
            <p:cNvPr id="25" name="Txt_Enzyme_Code2">
              <a:extLst>
                <a:ext uri="{FF2B5EF4-FFF2-40B4-BE49-F238E27FC236}">
                  <a16:creationId xmlns:a16="http://schemas.microsoft.com/office/drawing/2014/main" id="{03831539-1813-CBF2-E9C0-C23C3EB32E6D}"/>
                </a:ext>
              </a:extLst>
            </p:cNvPr>
            <p:cNvSpPr txBox="1"/>
            <p:nvPr/>
          </p:nvSpPr>
          <p:spPr>
            <a:xfrm rot="18781848">
              <a:off x="4867408" y="4914544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BE0000519</a:t>
              </a:r>
            </a:p>
          </p:txBody>
        </p:sp>
        <p:sp>
          <p:nvSpPr>
            <p:cNvPr id="26" name="Txt_Enzyme_Code1">
              <a:extLst>
                <a:ext uri="{FF2B5EF4-FFF2-40B4-BE49-F238E27FC236}">
                  <a16:creationId xmlns:a16="http://schemas.microsoft.com/office/drawing/2014/main" id="{9DBBD0CB-A975-212C-5AF7-B6E1AE9920DE}"/>
                </a:ext>
              </a:extLst>
            </p:cNvPr>
            <p:cNvSpPr txBox="1"/>
            <p:nvPr/>
          </p:nvSpPr>
          <p:spPr>
            <a:xfrm rot="18781848">
              <a:off x="5978211" y="4915632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BE0010200</a:t>
              </a:r>
            </a:p>
          </p:txBody>
        </p:sp>
      </p:grpSp>
      <p:sp>
        <p:nvSpPr>
          <p:cNvPr id="20" name="Rectangle: Rec_Enzyme">
            <a:extLst>
              <a:ext uri="{FF2B5EF4-FFF2-40B4-BE49-F238E27FC236}">
                <a16:creationId xmlns:a16="http://schemas.microsoft.com/office/drawing/2014/main" id="{E7567962-2EF4-C2F9-9749-C543D2CF073B}"/>
              </a:ext>
            </a:extLst>
          </p:cNvPr>
          <p:cNvSpPr/>
          <p:nvPr/>
        </p:nvSpPr>
        <p:spPr>
          <a:xfrm>
            <a:off x="838200" y="1111336"/>
            <a:ext cx="5905500" cy="24448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Low" rtl="1"/>
            <a:r>
              <a:rPr lang="fa-IR" dirty="0"/>
              <a:t>مولکول های بیولوژیکی که دارای فعالیت کاتالیزوری هستند. آنها ممکن است به طور طبیعی یا مصنوعی ایجاد شوند. آنزیم ها معمولا پروتئین هستند</a:t>
            </a:r>
            <a:r>
              <a:rPr lang="en-US" dirty="0"/>
              <a:t>.</a:t>
            </a:r>
          </a:p>
          <a:p>
            <a:pPr algn="justLow" rtl="1"/>
            <a:endParaRPr lang="fa-IR" dirty="0"/>
          </a:p>
          <a:p>
            <a:pPr algn="justLow" rtl="1"/>
            <a:r>
              <a:rPr lang="fa-IR" dirty="0"/>
              <a:t>مثال: </a:t>
            </a:r>
            <a:endParaRPr lang="en-US" dirty="0"/>
          </a:p>
          <a:p>
            <a:pPr algn="justLow" rtl="1"/>
            <a:endParaRPr lang="en-US" dirty="0"/>
          </a:p>
          <a:p>
            <a:pPr algn="justLow" rtl="1"/>
            <a:r>
              <a:rPr lang="fa-IR" dirty="0"/>
              <a:t>داروی </a:t>
            </a:r>
            <a:r>
              <a:rPr lang="en-US" dirty="0"/>
              <a:t>Choline</a:t>
            </a:r>
            <a:r>
              <a:rPr lang="fa-IR" dirty="0"/>
              <a:t> دارای آنزیم‌های با کد </a:t>
            </a:r>
            <a:r>
              <a:rPr lang="en-US" dirty="0"/>
              <a:t>BE0002190</a:t>
            </a:r>
            <a:r>
              <a:rPr lang="fa-IR" dirty="0"/>
              <a:t>، </a:t>
            </a:r>
            <a:r>
              <a:rPr lang="en-US" dirty="0"/>
              <a:t>BE0000237</a:t>
            </a:r>
            <a:r>
              <a:rPr lang="fa-IR" dirty="0"/>
              <a:t> و </a:t>
            </a:r>
            <a:r>
              <a:rPr lang="en-US" dirty="0"/>
              <a:t>BE0000519</a:t>
            </a:r>
            <a:r>
              <a:rPr lang="fa-IR" dirty="0"/>
              <a:t> است</a:t>
            </a:r>
            <a:r>
              <a:rPr lang="en-US" dirty="0"/>
              <a:t>.</a:t>
            </a:r>
            <a:endParaRPr lang="fa-IR" dirty="0"/>
          </a:p>
        </p:txBody>
      </p:sp>
      <p:sp>
        <p:nvSpPr>
          <p:cNvPr id="10" name="Txt_Pathway_Vector_Size">
            <a:extLst>
              <a:ext uri="{FF2B5EF4-FFF2-40B4-BE49-F238E27FC236}">
                <a16:creationId xmlns:a16="http://schemas.microsoft.com/office/drawing/2014/main" id="{6CDE89F1-8DDA-93B7-B1E6-AB43D4F7F5BB}"/>
              </a:ext>
            </a:extLst>
          </p:cNvPr>
          <p:cNvSpPr txBox="1"/>
          <p:nvPr/>
        </p:nvSpPr>
        <p:spPr>
          <a:xfrm>
            <a:off x="6234691" y="5795273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1"/>
                </a:solidFill>
              </a:rPr>
              <a:t>(405)</a:t>
            </a:r>
          </a:p>
        </p:txBody>
      </p:sp>
      <p:graphicFrame>
        <p:nvGraphicFramePr>
          <p:cNvPr id="37" name="Tbl_Pathway">
            <a:extLst>
              <a:ext uri="{FF2B5EF4-FFF2-40B4-BE49-F238E27FC236}">
                <a16:creationId xmlns:a16="http://schemas.microsoft.com/office/drawing/2014/main" id="{BF62BEA0-FB49-F5AB-23FC-A2062E1A6E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714244"/>
              </p:ext>
            </p:extLst>
          </p:nvPr>
        </p:nvGraphicFramePr>
        <p:xfrm>
          <a:off x="841304" y="4986721"/>
          <a:ext cx="569759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836">
                  <a:extLst>
                    <a:ext uri="{9D8B030D-6E8A-4147-A177-3AD203B41FA5}">
                      <a16:colId xmlns:a16="http://schemas.microsoft.com/office/drawing/2014/main" val="292182864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7944791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89282573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35198441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77491137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35356333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1002964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63701498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19191042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499986053"/>
                    </a:ext>
                  </a:extLst>
                </a:gridCol>
              </a:tblGrid>
              <a:tr h="34085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5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9145832"/>
                  </a:ext>
                </a:extLst>
              </a:tr>
              <a:tr h="200651">
                <a:tc>
                  <a:txBody>
                    <a:bodyPr/>
                    <a:lstStyle/>
                    <a:p>
                      <a:r>
                        <a:rPr lang="en-US" sz="1400" dirty="0"/>
                        <a:t>Choline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248556"/>
                  </a:ext>
                </a:extLst>
              </a:tr>
            </a:tbl>
          </a:graphicData>
        </a:graphic>
      </p:graphicFrame>
      <p:grpSp>
        <p:nvGrpSpPr>
          <p:cNvPr id="38" name="Grp_Pathway">
            <a:extLst>
              <a:ext uri="{FF2B5EF4-FFF2-40B4-BE49-F238E27FC236}">
                <a16:creationId xmlns:a16="http://schemas.microsoft.com/office/drawing/2014/main" id="{45CF97B7-CE1F-94F1-CB4F-321466D5B81E}"/>
              </a:ext>
            </a:extLst>
          </p:cNvPr>
          <p:cNvGrpSpPr/>
          <p:nvPr/>
        </p:nvGrpSpPr>
        <p:grpSpPr>
          <a:xfrm>
            <a:off x="1936680" y="4626382"/>
            <a:ext cx="4647364" cy="860619"/>
            <a:chOff x="1933576" y="4623278"/>
            <a:chExt cx="4647364" cy="860619"/>
          </a:xfrm>
        </p:grpSpPr>
        <p:sp>
          <p:nvSpPr>
            <p:cNvPr id="39" name="Txt_Pathway_Code5">
              <a:extLst>
                <a:ext uri="{FF2B5EF4-FFF2-40B4-BE49-F238E27FC236}">
                  <a16:creationId xmlns:a16="http://schemas.microsoft.com/office/drawing/2014/main" id="{6AD64240-D399-9CCA-2AF7-FF0AC4A85954}"/>
                </a:ext>
              </a:extLst>
            </p:cNvPr>
            <p:cNvSpPr txBox="1"/>
            <p:nvPr/>
          </p:nvSpPr>
          <p:spPr>
            <a:xfrm rot="18781848">
              <a:off x="1676775" y="4914544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hsa</a:t>
              </a:r>
              <a:r>
                <a:rPr lang="en-US" sz="1200" b="1" dirty="0">
                  <a:solidFill>
                    <a:schemeClr val="tx1"/>
                  </a:solidFill>
                </a:rPr>
                <a:t>00010</a:t>
              </a:r>
            </a:p>
          </p:txBody>
        </p:sp>
        <p:sp>
          <p:nvSpPr>
            <p:cNvPr id="40" name="Txt_Pathway_Code4">
              <a:extLst>
                <a:ext uri="{FF2B5EF4-FFF2-40B4-BE49-F238E27FC236}">
                  <a16:creationId xmlns:a16="http://schemas.microsoft.com/office/drawing/2014/main" id="{7DE8AC0A-45E7-D74C-5CEB-91DDD84C64ED}"/>
                </a:ext>
              </a:extLst>
            </p:cNvPr>
            <p:cNvSpPr txBox="1"/>
            <p:nvPr/>
          </p:nvSpPr>
          <p:spPr>
            <a:xfrm rot="18781848">
              <a:off x="2788454" y="4923116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hsa04725</a:t>
              </a:r>
            </a:p>
          </p:txBody>
        </p:sp>
        <p:sp>
          <p:nvSpPr>
            <p:cNvPr id="41" name="Txt_Pathway_Code3">
              <a:extLst>
                <a:ext uri="{FF2B5EF4-FFF2-40B4-BE49-F238E27FC236}">
                  <a16:creationId xmlns:a16="http://schemas.microsoft.com/office/drawing/2014/main" id="{7D43026E-039F-E226-00A2-4DE52F628FA7}"/>
                </a:ext>
              </a:extLst>
            </p:cNvPr>
            <p:cNvSpPr txBox="1"/>
            <p:nvPr/>
          </p:nvSpPr>
          <p:spPr>
            <a:xfrm rot="18781848">
              <a:off x="3900133" y="4914544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hsa05146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Txt_Pathway_Code2">
              <a:extLst>
                <a:ext uri="{FF2B5EF4-FFF2-40B4-BE49-F238E27FC236}">
                  <a16:creationId xmlns:a16="http://schemas.microsoft.com/office/drawing/2014/main" id="{9197F39E-57AC-4B7E-6D44-7E3D7E4EBC65}"/>
                </a:ext>
              </a:extLst>
            </p:cNvPr>
            <p:cNvSpPr txBox="1"/>
            <p:nvPr/>
          </p:nvSpPr>
          <p:spPr>
            <a:xfrm rot="18781848">
              <a:off x="4901872" y="4914544"/>
              <a:ext cx="8595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map07220</a:t>
              </a:r>
            </a:p>
          </p:txBody>
        </p:sp>
        <p:sp>
          <p:nvSpPr>
            <p:cNvPr id="43" name="Txt_Pathway_Code1">
              <a:extLst>
                <a:ext uri="{FF2B5EF4-FFF2-40B4-BE49-F238E27FC236}">
                  <a16:creationId xmlns:a16="http://schemas.microsoft.com/office/drawing/2014/main" id="{EDA43BFC-5330-8F2A-E7B2-AEF4F0603E0E}"/>
                </a:ext>
              </a:extLst>
            </p:cNvPr>
            <p:cNvSpPr txBox="1"/>
            <p:nvPr/>
          </p:nvSpPr>
          <p:spPr>
            <a:xfrm rot="18781848">
              <a:off x="6012675" y="4915632"/>
              <a:ext cx="8595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map07235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Rectangle: Rec_Pathway">
            <a:extLst>
              <a:ext uri="{FF2B5EF4-FFF2-40B4-BE49-F238E27FC236}">
                <a16:creationId xmlns:a16="http://schemas.microsoft.com/office/drawing/2014/main" id="{2306F335-DB0D-2BF1-C1A3-8F62A4A615F6}"/>
              </a:ext>
            </a:extLst>
          </p:cNvPr>
          <p:cNvSpPr/>
          <p:nvPr/>
        </p:nvSpPr>
        <p:spPr>
          <a:xfrm>
            <a:off x="841304" y="1114440"/>
            <a:ext cx="5905500" cy="24448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Low" rtl="1"/>
            <a:r>
              <a:rPr lang="fa-IR" dirty="0"/>
              <a:t>مسیرهای دارویی که داروی داده شده در آن دخالت دارد.</a:t>
            </a:r>
          </a:p>
          <a:p>
            <a:pPr algn="justLow" rtl="1"/>
            <a:endParaRPr lang="fa-IR" dirty="0"/>
          </a:p>
          <a:p>
            <a:pPr algn="justLow" rtl="1"/>
            <a:r>
              <a:rPr lang="fa-IR" dirty="0"/>
              <a:t>مثال: </a:t>
            </a:r>
            <a:endParaRPr lang="en-US" dirty="0"/>
          </a:p>
          <a:p>
            <a:pPr algn="justLow" rtl="1"/>
            <a:endParaRPr lang="en-US" dirty="0"/>
          </a:p>
          <a:p>
            <a:pPr algn="justLow" rtl="1"/>
            <a:r>
              <a:rPr lang="fa-IR" dirty="0"/>
              <a:t>داروی </a:t>
            </a:r>
            <a:r>
              <a:rPr lang="en-US" dirty="0"/>
              <a:t>Choline</a:t>
            </a:r>
            <a:r>
              <a:rPr lang="fa-IR" dirty="0"/>
              <a:t> دارای مسیرهای بیولوژیکی با کد </a:t>
            </a:r>
            <a:r>
              <a:rPr lang="en-US" dirty="0"/>
              <a:t>map07220</a:t>
            </a:r>
            <a:r>
              <a:rPr lang="fa-IR" dirty="0"/>
              <a:t>، </a:t>
            </a:r>
            <a:r>
              <a:rPr lang="en-US" dirty="0"/>
              <a:t>hsa04725</a:t>
            </a:r>
            <a:r>
              <a:rPr lang="fa-IR" dirty="0"/>
              <a:t> و </a:t>
            </a:r>
            <a:r>
              <a:rPr lang="en-US" dirty="0"/>
              <a:t>hsa05231</a:t>
            </a:r>
            <a:r>
              <a:rPr lang="fa-IR" dirty="0"/>
              <a:t> است</a:t>
            </a:r>
            <a:r>
              <a:rPr lang="en-US" dirty="0"/>
              <a:t>.</a:t>
            </a:r>
            <a:endParaRPr lang="fa-IR" dirty="0"/>
          </a:p>
        </p:txBody>
      </p:sp>
      <p:sp>
        <p:nvSpPr>
          <p:cNvPr id="11" name="Txt_Target_Vector_Size">
            <a:extLst>
              <a:ext uri="{FF2B5EF4-FFF2-40B4-BE49-F238E27FC236}">
                <a16:creationId xmlns:a16="http://schemas.microsoft.com/office/drawing/2014/main" id="{05DCC340-CBAA-F26A-E269-C2DA302E4D45}"/>
              </a:ext>
            </a:extLst>
          </p:cNvPr>
          <p:cNvSpPr txBox="1"/>
          <p:nvPr/>
        </p:nvSpPr>
        <p:spPr>
          <a:xfrm>
            <a:off x="6231643" y="579222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(1613)</a:t>
            </a:r>
            <a:endParaRPr 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13" name="Tbl_Target">
            <a:extLst>
              <a:ext uri="{FF2B5EF4-FFF2-40B4-BE49-F238E27FC236}">
                <a16:creationId xmlns:a16="http://schemas.microsoft.com/office/drawing/2014/main" id="{ACCE9F21-1D41-103B-2634-A0B1EE0BC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649444"/>
              </p:ext>
            </p:extLst>
          </p:nvPr>
        </p:nvGraphicFramePr>
        <p:xfrm>
          <a:off x="838256" y="4983673"/>
          <a:ext cx="569759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836">
                  <a:extLst>
                    <a:ext uri="{9D8B030D-6E8A-4147-A177-3AD203B41FA5}">
                      <a16:colId xmlns:a16="http://schemas.microsoft.com/office/drawing/2014/main" val="292182864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7944791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89282573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35198441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77491137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35356333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1002964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63701498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19191042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499986053"/>
                    </a:ext>
                  </a:extLst>
                </a:gridCol>
              </a:tblGrid>
              <a:tr h="34085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5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9145832"/>
                  </a:ext>
                </a:extLst>
              </a:tr>
              <a:tr h="200651">
                <a:tc>
                  <a:txBody>
                    <a:bodyPr/>
                    <a:lstStyle/>
                    <a:p>
                      <a:r>
                        <a:rPr lang="en-US" sz="1400" dirty="0"/>
                        <a:t>Choline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248556"/>
                  </a:ext>
                </a:extLst>
              </a:tr>
            </a:tbl>
          </a:graphicData>
        </a:graphic>
      </p:graphicFrame>
      <p:grpSp>
        <p:nvGrpSpPr>
          <p:cNvPr id="14" name="Grp_Target">
            <a:extLst>
              <a:ext uri="{FF2B5EF4-FFF2-40B4-BE49-F238E27FC236}">
                <a16:creationId xmlns:a16="http://schemas.microsoft.com/office/drawing/2014/main" id="{9C289374-DE50-BBE2-A9D6-A0BF8E4A0CC6}"/>
              </a:ext>
            </a:extLst>
          </p:cNvPr>
          <p:cNvGrpSpPr/>
          <p:nvPr/>
        </p:nvGrpSpPr>
        <p:grpSpPr>
          <a:xfrm>
            <a:off x="1933632" y="4588870"/>
            <a:ext cx="4647364" cy="937031"/>
            <a:chOff x="1933576" y="4588814"/>
            <a:chExt cx="4647364" cy="937031"/>
          </a:xfrm>
        </p:grpSpPr>
        <p:sp>
          <p:nvSpPr>
            <p:cNvPr id="15" name="Txt_Target_Code5">
              <a:extLst>
                <a:ext uri="{FF2B5EF4-FFF2-40B4-BE49-F238E27FC236}">
                  <a16:creationId xmlns:a16="http://schemas.microsoft.com/office/drawing/2014/main" id="{C06C7984-B141-3983-DE81-23D914E6B8C2}"/>
                </a:ext>
              </a:extLst>
            </p:cNvPr>
            <p:cNvSpPr txBox="1"/>
            <p:nvPr/>
          </p:nvSpPr>
          <p:spPr>
            <a:xfrm rot="18781848">
              <a:off x="1607846" y="4914544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BE0000001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Txt_Target_Code4">
              <a:extLst>
                <a:ext uri="{FF2B5EF4-FFF2-40B4-BE49-F238E27FC236}">
                  <a16:creationId xmlns:a16="http://schemas.microsoft.com/office/drawing/2014/main" id="{F6CBE0C7-BD4B-B902-6200-AE2C43BDAF40}"/>
                </a:ext>
              </a:extLst>
            </p:cNvPr>
            <p:cNvSpPr txBox="1"/>
            <p:nvPr/>
          </p:nvSpPr>
          <p:spPr>
            <a:xfrm rot="18781848">
              <a:off x="2719525" y="4923116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BE0000426</a:t>
              </a:r>
            </a:p>
          </p:txBody>
        </p:sp>
        <p:sp>
          <p:nvSpPr>
            <p:cNvPr id="17" name="Txt_Target_Code3">
              <a:extLst>
                <a:ext uri="{FF2B5EF4-FFF2-40B4-BE49-F238E27FC236}">
                  <a16:creationId xmlns:a16="http://schemas.microsoft.com/office/drawing/2014/main" id="{5417E675-355B-9B24-994D-F0CD3D088E0C}"/>
                </a:ext>
              </a:extLst>
            </p:cNvPr>
            <p:cNvSpPr txBox="1"/>
            <p:nvPr/>
          </p:nvSpPr>
          <p:spPr>
            <a:xfrm rot="18781848">
              <a:off x="3839668" y="4914544"/>
              <a:ext cx="9115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BE0001114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Txt_Target_Code2">
              <a:extLst>
                <a:ext uri="{FF2B5EF4-FFF2-40B4-BE49-F238E27FC236}">
                  <a16:creationId xmlns:a16="http://schemas.microsoft.com/office/drawing/2014/main" id="{EBBDF9AA-3867-EB1B-1068-B646EFC5FFE6}"/>
                </a:ext>
              </a:extLst>
            </p:cNvPr>
            <p:cNvSpPr txBox="1"/>
            <p:nvPr/>
          </p:nvSpPr>
          <p:spPr>
            <a:xfrm rot="18781848">
              <a:off x="4867408" y="4914544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BE0002180</a:t>
              </a:r>
            </a:p>
          </p:txBody>
        </p:sp>
        <p:sp>
          <p:nvSpPr>
            <p:cNvPr id="28" name="Txt_Target_Code1">
              <a:extLst>
                <a:ext uri="{FF2B5EF4-FFF2-40B4-BE49-F238E27FC236}">
                  <a16:creationId xmlns:a16="http://schemas.microsoft.com/office/drawing/2014/main" id="{066C8F8A-C968-CBCA-6E92-2BC204E29EC5}"/>
                </a:ext>
              </a:extLst>
            </p:cNvPr>
            <p:cNvSpPr txBox="1"/>
            <p:nvPr/>
          </p:nvSpPr>
          <p:spPr>
            <a:xfrm rot="18781848">
              <a:off x="5978211" y="4915632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BE0010965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Rectangle: Rec_Target">
            <a:extLst>
              <a:ext uri="{FF2B5EF4-FFF2-40B4-BE49-F238E27FC236}">
                <a16:creationId xmlns:a16="http://schemas.microsoft.com/office/drawing/2014/main" id="{4AF00C37-6312-79BD-770F-B9F86BF3B30E}"/>
              </a:ext>
            </a:extLst>
          </p:cNvPr>
          <p:cNvSpPr/>
          <p:nvPr/>
        </p:nvSpPr>
        <p:spPr>
          <a:xfrm>
            <a:off x="838256" y="1111392"/>
            <a:ext cx="5905500" cy="24448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Low" rtl="1"/>
            <a:r>
              <a:rPr lang="fa-IR" dirty="0"/>
              <a:t>یک پروتئین یا مولکول کوچک که یک داروی خاص به آن متصل می شود و با آن برهمکنش می کند</a:t>
            </a:r>
            <a:r>
              <a:rPr lang="en-US" dirty="0"/>
              <a:t>.</a:t>
            </a:r>
          </a:p>
          <a:p>
            <a:pPr algn="justLow" rtl="1"/>
            <a:endParaRPr lang="fa-IR" dirty="0"/>
          </a:p>
          <a:p>
            <a:pPr algn="justLow" rtl="1"/>
            <a:r>
              <a:rPr lang="fa-IR" dirty="0"/>
              <a:t>مثال: </a:t>
            </a:r>
            <a:endParaRPr lang="en-US" dirty="0"/>
          </a:p>
          <a:p>
            <a:pPr algn="justLow" rtl="1"/>
            <a:endParaRPr lang="en-US" dirty="0"/>
          </a:p>
          <a:p>
            <a:pPr algn="justLow" rtl="1"/>
            <a:r>
              <a:rPr lang="fa-IR" dirty="0"/>
              <a:t>داروی </a:t>
            </a:r>
            <a:r>
              <a:rPr lang="en-US" dirty="0"/>
              <a:t>Choline</a:t>
            </a:r>
            <a:r>
              <a:rPr lang="fa-IR" dirty="0"/>
              <a:t> دارای اهداف با کد </a:t>
            </a:r>
            <a:r>
              <a:rPr lang="en-US" dirty="0"/>
              <a:t>BE0002341</a:t>
            </a:r>
            <a:r>
              <a:rPr lang="fa-IR" dirty="0"/>
              <a:t>، </a:t>
            </a:r>
            <a:r>
              <a:rPr lang="en-US" dirty="0"/>
              <a:t>BE0000426</a:t>
            </a:r>
            <a:r>
              <a:rPr lang="fa-IR" dirty="0"/>
              <a:t> و </a:t>
            </a:r>
            <a:r>
              <a:rPr lang="en-US" dirty="0"/>
              <a:t>BE0002180</a:t>
            </a:r>
            <a:r>
              <a:rPr lang="fa-IR" dirty="0"/>
              <a:t> است</a:t>
            </a:r>
            <a:r>
              <a:rPr lang="en-US" dirty="0"/>
              <a:t>.</a:t>
            </a:r>
            <a:endParaRPr lang="fa-IR" dirty="0"/>
          </a:p>
        </p:txBody>
      </p:sp>
      <p:sp>
        <p:nvSpPr>
          <p:cNvPr id="30" name="Rectangle: Rec_Texts">
            <a:extLst>
              <a:ext uri="{FF2B5EF4-FFF2-40B4-BE49-F238E27FC236}">
                <a16:creationId xmlns:a16="http://schemas.microsoft.com/office/drawing/2014/main" id="{19976B8C-4099-7FF1-16C9-43B6B44106FE}"/>
              </a:ext>
            </a:extLst>
          </p:cNvPr>
          <p:cNvSpPr/>
          <p:nvPr/>
        </p:nvSpPr>
        <p:spPr>
          <a:xfrm>
            <a:off x="853496" y="1117488"/>
            <a:ext cx="5905500" cy="335081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نیمه‌عمر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میزان اتصال به پروتئین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مسیرهای حذف از بدن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حجم توزیع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کلیرانس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توضیحات طبقه بندی</a:t>
            </a:r>
            <a:endParaRPr lang="fa-IR" sz="1200" b="1" dirty="0"/>
          </a:p>
          <a:p>
            <a:pPr algn="justLow" rtl="1">
              <a:lnSpc>
                <a:spcPct val="150000"/>
              </a:lnSpc>
            </a:pPr>
            <a:endParaRPr lang="fa-IR" sz="1200" b="1" dirty="0"/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توضیحات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موارد مصرف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اثرات فارماکودینامیک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سازوکار عمل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سمیت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متابولیسم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جذب</a:t>
            </a:r>
          </a:p>
        </p:txBody>
      </p:sp>
      <p:sp>
        <p:nvSpPr>
          <p:cNvPr id="31" name="Rectangle: Rec_Text_Example">
            <a:extLst>
              <a:ext uri="{FF2B5EF4-FFF2-40B4-BE49-F238E27FC236}">
                <a16:creationId xmlns:a16="http://schemas.microsoft.com/office/drawing/2014/main" id="{17FD822F-ED3F-E8DC-2971-63D6F520F8D2}"/>
              </a:ext>
            </a:extLst>
          </p:cNvPr>
          <p:cNvSpPr/>
          <p:nvPr/>
        </p:nvSpPr>
        <p:spPr>
          <a:xfrm>
            <a:off x="843672" y="1360840"/>
            <a:ext cx="5905500" cy="67689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justLow" rtl="1">
              <a:lnSpc>
                <a:spcPct val="150000"/>
              </a:lnSpc>
            </a:pPr>
            <a:r>
              <a:rPr lang="fa-IR" sz="2000" dirty="0"/>
              <a:t>مثال مکانیزم عمل برای داروی </a:t>
            </a:r>
            <a:r>
              <a:rPr lang="en-US" sz="2000" dirty="0"/>
              <a:t>Choline</a:t>
            </a:r>
            <a:r>
              <a:rPr lang="fa-IR" sz="2000" dirty="0"/>
              <a:t>:</a:t>
            </a:r>
          </a:p>
        </p:txBody>
      </p:sp>
      <p:sp>
        <p:nvSpPr>
          <p:cNvPr id="32" name="Rectangle: Rec_Text_Exam_Eng">
            <a:extLst>
              <a:ext uri="{FF2B5EF4-FFF2-40B4-BE49-F238E27FC236}">
                <a16:creationId xmlns:a16="http://schemas.microsoft.com/office/drawing/2014/main" id="{F51CF5C5-4E04-87D6-689E-3C2E4C6A75E6}"/>
              </a:ext>
            </a:extLst>
          </p:cNvPr>
          <p:cNvSpPr/>
          <p:nvPr/>
        </p:nvSpPr>
        <p:spPr>
          <a:xfrm>
            <a:off x="843672" y="2208876"/>
            <a:ext cx="5905500" cy="1861679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justLow">
              <a:lnSpc>
                <a:spcPct val="150000"/>
              </a:lnSpc>
            </a:pPr>
            <a:r>
              <a:rPr lang="en-US" dirty="0"/>
              <a:t>Choline is a major part of the polar head group of phosphatidylcholine. Phosphatidylcholine's role in the maintenance of cell membrane integrity is vital to all of the basic biological processes: …..</a:t>
            </a:r>
            <a:endParaRPr lang="fa-IR" sz="2000" dirty="0"/>
          </a:p>
        </p:txBody>
      </p:sp>
      <p:sp>
        <p:nvSpPr>
          <p:cNvPr id="33" name="Rectangle: Rec_Text_Exam_Fa">
            <a:extLst>
              <a:ext uri="{FF2B5EF4-FFF2-40B4-BE49-F238E27FC236}">
                <a16:creationId xmlns:a16="http://schemas.microsoft.com/office/drawing/2014/main" id="{414A83AC-E6E3-0C25-3573-30135242C6F3}"/>
              </a:ext>
            </a:extLst>
          </p:cNvPr>
          <p:cNvSpPr/>
          <p:nvPr/>
        </p:nvSpPr>
        <p:spPr>
          <a:xfrm>
            <a:off x="843672" y="4412836"/>
            <a:ext cx="5905500" cy="1861679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justLow" rtl="1">
              <a:lnSpc>
                <a:spcPct val="150000"/>
              </a:lnSpc>
            </a:pPr>
            <a:r>
              <a:rPr lang="fa-IR" dirty="0"/>
              <a:t>کولین بخش عمده ای از گروه سر قطبی فسفاتیدیل کولین است. نقش فسفاتیدیل کولین در حفظ یکپارچگی غشای سلولی برای تمام فرآیندهای بیولوژیکی اساسی حیاتی است: ....</a:t>
            </a:r>
            <a:endParaRPr lang="fa-IR" sz="2000" dirty="0"/>
          </a:p>
        </p:txBody>
      </p:sp>
    </p:spTree>
    <p:extLst>
      <p:ext uri="{BB962C8B-B14F-4D97-AF65-F5344CB8AC3E}">
        <p14:creationId xmlns:p14="http://schemas.microsoft.com/office/powerpoint/2010/main" val="138215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00"/>
                            </p:stCondLst>
                            <p:childTnLst>
                              <p:par>
                                <p:cTn id="1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00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6" grpId="2" animBg="1"/>
      <p:bldP spid="6" grpId="3" animBg="1"/>
      <p:bldP spid="7" grpId="0" animBg="1"/>
      <p:bldP spid="7" grpId="1" animBg="1"/>
      <p:bldP spid="7" grpId="2" animBg="1"/>
      <p:bldP spid="7" grpId="3" animBg="1"/>
      <p:bldP spid="8" grpId="0" animBg="1"/>
      <p:bldP spid="8" grpId="1" animBg="1"/>
      <p:bldP spid="8" grpId="2" animBg="1"/>
      <p:bldP spid="8" grpId="3" animBg="1"/>
      <p:bldP spid="9" grpId="0" animBg="1"/>
      <p:bldP spid="9" grpId="1" animBg="1"/>
      <p:bldP spid="9" grpId="2" animBg="1"/>
      <p:bldP spid="12" grpId="0" animBg="1"/>
      <p:bldP spid="12" grpId="1" animBg="1"/>
      <p:bldP spid="4" grpId="0"/>
      <p:bldP spid="4" grpId="1"/>
      <p:bldP spid="20" grpId="0" animBg="1"/>
      <p:bldP spid="20" grpId="1" animBg="1"/>
      <p:bldP spid="10" grpId="0"/>
      <p:bldP spid="10" grpId="1"/>
      <p:bldP spid="36" grpId="0" animBg="1"/>
      <p:bldP spid="36" grpId="1" animBg="1"/>
      <p:bldP spid="11" grpId="0"/>
      <p:bldP spid="11" grpId="1"/>
      <p:bldP spid="29" grpId="0" animBg="1"/>
      <p:bldP spid="29" grpId="1" animBg="1"/>
      <p:bldP spid="30" grpId="0" animBg="1"/>
      <p:bldP spid="30" grpId="1" animBg="1"/>
      <p:bldP spid="31" grpId="0" animBg="1"/>
      <p:bldP spid="32" grpId="0" animBg="1"/>
      <p:bldP spid="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ساختار کلی مدل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3458EC-F39F-F892-319A-408B59C0C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76" y="2038439"/>
            <a:ext cx="7983047" cy="321472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86CEF93-B120-B46F-430B-6C3A31502194}"/>
              </a:ext>
            </a:extLst>
          </p:cNvPr>
          <p:cNvSpPr/>
          <p:nvPr/>
        </p:nvSpPr>
        <p:spPr>
          <a:xfrm>
            <a:off x="2590800" y="2225040"/>
            <a:ext cx="1082040" cy="81153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502BAE-F024-7F9D-F5A1-7572B6BFBAB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753" y="2277697"/>
            <a:ext cx="1040134" cy="70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5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مدل‌سازی داده‌ها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502BAE-F024-7F9D-F5A1-7572B6BFB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77" y="1064759"/>
            <a:ext cx="7980345" cy="5418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3458EC-F39F-F892-319A-408B59C0C0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1" t="5923" r="66145" b="69070"/>
          <a:stretch/>
        </p:blipFill>
        <p:spPr>
          <a:xfrm>
            <a:off x="977777" y="1078512"/>
            <a:ext cx="7980346" cy="5414362"/>
          </a:xfrm>
          <a:prstGeom prst="rect">
            <a:avLst/>
          </a:prstGeom>
          <a:noFill/>
          <a:effectLst>
            <a:outerShdw dist="50800" dir="5400000" sx="1000" sy="1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380687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معماری شبکه</a:t>
            </a:r>
            <a:endParaRPr lang="fa-I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F5345C-044D-A69A-CCAA-2AD21FA93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29" y="1212367"/>
            <a:ext cx="8615029" cy="47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57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77" y="1064759"/>
            <a:ext cx="7980345" cy="541837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پردازش ساختار مولکولی</a:t>
            </a:r>
            <a:endParaRPr lang="fa-I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3627" y="1111416"/>
            <a:ext cx="3972077" cy="1653418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CF9CCD6-C8F6-BC3E-279A-4A58C5AC1697}"/>
              </a:ext>
            </a:extLst>
          </p:cNvPr>
          <p:cNvSpPr/>
          <p:nvPr/>
        </p:nvSpPr>
        <p:spPr>
          <a:xfrm>
            <a:off x="977777" y="4006391"/>
            <a:ext cx="8119924" cy="2476745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2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endParaRPr lang="fa-IR" sz="2800" dirty="0"/>
          </a:p>
          <a:p>
            <a:pPr algn="justLow" rtl="1">
              <a:spcAft>
                <a:spcPts val="1800"/>
              </a:spcAft>
            </a:pPr>
            <a:r>
              <a:rPr lang="fa-IR" sz="2000" dirty="0"/>
              <a:t>2) </a:t>
            </a:r>
            <a:r>
              <a:rPr lang="ar-SA" sz="2000" dirty="0"/>
              <a:t>درجه اتم</a:t>
            </a:r>
            <a:endParaRPr lang="fa-IR" sz="2000" dirty="0"/>
          </a:p>
          <a:p>
            <a:pPr algn="justLow" rtl="1">
              <a:spcAft>
                <a:spcPts val="1800"/>
              </a:spcAft>
            </a:pPr>
            <a:r>
              <a:rPr lang="fa-IR" sz="2000" dirty="0"/>
              <a:t>4) </a:t>
            </a:r>
            <a:r>
              <a:rPr lang="ar-SA" sz="2000" dirty="0"/>
              <a:t>هیبریداسیون</a:t>
            </a:r>
            <a:endParaRPr lang="fa-IR" sz="2000" dirty="0"/>
          </a:p>
          <a:p>
            <a:pPr algn="justLow" rtl="1">
              <a:lnSpc>
                <a:spcPct val="110000"/>
              </a:lnSpc>
              <a:spcAft>
                <a:spcPts val="1800"/>
              </a:spcAft>
            </a:pPr>
            <a:endParaRPr lang="fa-IR" sz="2800" dirty="0"/>
          </a:p>
          <a:p>
            <a:pPr algn="justLow" rtl="1">
              <a:spcAft>
                <a:spcPts val="1800"/>
              </a:spcAft>
            </a:pPr>
            <a:r>
              <a:rPr lang="ar-SA" sz="2800" dirty="0"/>
              <a:t>ویژگی‌های ماتریس ویژگی:</a:t>
            </a:r>
            <a:endParaRPr lang="fa-IR" sz="2800" dirty="0"/>
          </a:p>
          <a:p>
            <a:pPr algn="justLow" rtl="1">
              <a:spcAft>
                <a:spcPts val="1800"/>
              </a:spcAft>
            </a:pPr>
            <a:r>
              <a:rPr lang="fa-IR" sz="2800" dirty="0"/>
              <a:t> </a:t>
            </a:r>
            <a:r>
              <a:rPr lang="fa-IR" sz="2000" dirty="0"/>
              <a:t>1) </a:t>
            </a:r>
            <a:r>
              <a:rPr lang="ar-SA" sz="2000" dirty="0"/>
              <a:t>عدد اتمی</a:t>
            </a:r>
            <a:endParaRPr lang="fa-IR" sz="2000" dirty="0"/>
          </a:p>
          <a:p>
            <a:pPr algn="justLow" rtl="1">
              <a:spcAft>
                <a:spcPts val="1800"/>
              </a:spcAft>
            </a:pPr>
            <a:r>
              <a:rPr lang="fa-IR" sz="2000" dirty="0"/>
              <a:t>3) </a:t>
            </a:r>
            <a:r>
              <a:rPr lang="ar-SA" sz="2000" dirty="0"/>
              <a:t>بار رسمی اتم</a:t>
            </a:r>
            <a:endParaRPr lang="fa-IR" sz="2000" dirty="0"/>
          </a:p>
          <a:p>
            <a:pPr algn="justLow" rtl="1">
              <a:spcAft>
                <a:spcPts val="1800"/>
              </a:spcAft>
            </a:pPr>
            <a:r>
              <a:rPr lang="fa-IR" sz="2000" dirty="0"/>
              <a:t>5) </a:t>
            </a:r>
            <a:r>
              <a:rPr lang="ar-SA" sz="2000" dirty="0"/>
              <a:t>آروماتیک بودن</a:t>
            </a:r>
          </a:p>
        </p:txBody>
      </p:sp>
    </p:spTree>
    <p:extLst>
      <p:ext uri="{BB962C8B-B14F-4D97-AF65-F5344CB8AC3E}">
        <p14:creationId xmlns:p14="http://schemas.microsoft.com/office/powerpoint/2010/main" val="1401963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95833E-6 -2.96296E-6 L -0.16263 0.08241 L -0.16263 0.08264 L -0.16263 0.08241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38" y="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محاسبه شباهت‌های دارویی</a:t>
            </a:r>
            <a:endParaRPr lang="fa-IR" dirty="0"/>
          </a:p>
        </p:txBody>
      </p:sp>
      <p:pic>
        <p:nvPicPr>
          <p:cNvPr id="8" name="pic_main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7928" y="1064759"/>
            <a:ext cx="7867775" cy="5418378"/>
          </a:xfrm>
          <a:prstGeom prst="rect">
            <a:avLst/>
          </a:prstGeom>
        </p:spPr>
      </p:pic>
      <p:pic>
        <p:nvPicPr>
          <p:cNvPr id="11" name="pic_base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7375" y="3116957"/>
            <a:ext cx="3902219" cy="1543767"/>
          </a:xfrm>
          <a:prstGeom prst="rect">
            <a:avLst/>
          </a:prstGeom>
        </p:spPr>
      </p:pic>
      <p:pic>
        <p:nvPicPr>
          <p:cNvPr id="3" name="pic_jaccard_formula">
            <a:extLst>
              <a:ext uri="{FF2B5EF4-FFF2-40B4-BE49-F238E27FC236}">
                <a16:creationId xmlns:a16="http://schemas.microsoft.com/office/drawing/2014/main" id="{01AB8547-AD23-4789-B432-FE87727B4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593" y="4471070"/>
            <a:ext cx="3205187" cy="20926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B90DE5-25B5-1274-524C-E86CA780A5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0090" y="1467330"/>
            <a:ext cx="5935650" cy="694857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C5D5F0A-76A1-4C6E-9ADD-CFDE7F581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584220"/>
              </p:ext>
            </p:extLst>
          </p:nvPr>
        </p:nvGraphicFramePr>
        <p:xfrm>
          <a:off x="6265371" y="3116957"/>
          <a:ext cx="259954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042">
                  <a:extLst>
                    <a:ext uri="{9D8B030D-6E8A-4147-A177-3AD203B41FA5}">
                      <a16:colId xmlns:a16="http://schemas.microsoft.com/office/drawing/2014/main" val="1054494063"/>
                    </a:ext>
                  </a:extLst>
                </a:gridCol>
                <a:gridCol w="371042">
                  <a:extLst>
                    <a:ext uri="{9D8B030D-6E8A-4147-A177-3AD203B41FA5}">
                      <a16:colId xmlns:a16="http://schemas.microsoft.com/office/drawing/2014/main" val="3964138505"/>
                    </a:ext>
                  </a:extLst>
                </a:gridCol>
                <a:gridCol w="371042">
                  <a:extLst>
                    <a:ext uri="{9D8B030D-6E8A-4147-A177-3AD203B41FA5}">
                      <a16:colId xmlns:a16="http://schemas.microsoft.com/office/drawing/2014/main" val="1210470557"/>
                    </a:ext>
                  </a:extLst>
                </a:gridCol>
                <a:gridCol w="364798">
                  <a:extLst>
                    <a:ext uri="{9D8B030D-6E8A-4147-A177-3AD203B41FA5}">
                      <a16:colId xmlns:a16="http://schemas.microsoft.com/office/drawing/2014/main" val="1193019232"/>
                    </a:ext>
                  </a:extLst>
                </a:gridCol>
                <a:gridCol w="737763">
                  <a:extLst>
                    <a:ext uri="{9D8B030D-6E8A-4147-A177-3AD203B41FA5}">
                      <a16:colId xmlns:a16="http://schemas.microsoft.com/office/drawing/2014/main" val="4111693773"/>
                    </a:ext>
                  </a:extLst>
                </a:gridCol>
                <a:gridCol w="383855">
                  <a:extLst>
                    <a:ext uri="{9D8B030D-6E8A-4147-A177-3AD203B41FA5}">
                      <a16:colId xmlns:a16="http://schemas.microsoft.com/office/drawing/2014/main" val="2085276093"/>
                    </a:ext>
                  </a:extLst>
                </a:gridCol>
              </a:tblGrid>
              <a:tr h="236403"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+mj-lt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+mj-lt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+mj-lt"/>
                          <a:cs typeface="Arial" panose="020B0604020202020204" pitchFamily="34" charset="0"/>
                        </a:rPr>
                        <a:t>…..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+mj-lt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106711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E9A9D79-8C21-6892-996A-75C5D34AF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092546"/>
              </p:ext>
            </p:extLst>
          </p:nvPr>
        </p:nvGraphicFramePr>
        <p:xfrm>
          <a:off x="6269181" y="3787517"/>
          <a:ext cx="2599541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042">
                  <a:extLst>
                    <a:ext uri="{9D8B030D-6E8A-4147-A177-3AD203B41FA5}">
                      <a16:colId xmlns:a16="http://schemas.microsoft.com/office/drawing/2014/main" val="1210470557"/>
                    </a:ext>
                  </a:extLst>
                </a:gridCol>
                <a:gridCol w="371042">
                  <a:extLst>
                    <a:ext uri="{9D8B030D-6E8A-4147-A177-3AD203B41FA5}">
                      <a16:colId xmlns:a16="http://schemas.microsoft.com/office/drawing/2014/main" val="3244649111"/>
                    </a:ext>
                  </a:extLst>
                </a:gridCol>
                <a:gridCol w="371042">
                  <a:extLst>
                    <a:ext uri="{9D8B030D-6E8A-4147-A177-3AD203B41FA5}">
                      <a16:colId xmlns:a16="http://schemas.microsoft.com/office/drawing/2014/main" val="156441305"/>
                    </a:ext>
                  </a:extLst>
                </a:gridCol>
                <a:gridCol w="364798">
                  <a:extLst>
                    <a:ext uri="{9D8B030D-6E8A-4147-A177-3AD203B41FA5}">
                      <a16:colId xmlns:a16="http://schemas.microsoft.com/office/drawing/2014/main" val="1193019232"/>
                    </a:ext>
                  </a:extLst>
                </a:gridCol>
                <a:gridCol w="737763">
                  <a:extLst>
                    <a:ext uri="{9D8B030D-6E8A-4147-A177-3AD203B41FA5}">
                      <a16:colId xmlns:a16="http://schemas.microsoft.com/office/drawing/2014/main" val="4111693773"/>
                    </a:ext>
                  </a:extLst>
                </a:gridCol>
                <a:gridCol w="383854">
                  <a:extLst>
                    <a:ext uri="{9D8B030D-6E8A-4147-A177-3AD203B41FA5}">
                      <a16:colId xmlns:a16="http://schemas.microsoft.com/office/drawing/2014/main" val="2085276093"/>
                    </a:ext>
                  </a:extLst>
                </a:gridCol>
              </a:tblGrid>
              <a:tr h="236403"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….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10671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8B466DC-4600-0F6F-81ED-963A42CAC2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9236"/>
              </p:ext>
            </p:extLst>
          </p:nvPr>
        </p:nvGraphicFramePr>
        <p:xfrm>
          <a:off x="5873901" y="3078844"/>
          <a:ext cx="186177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042">
                  <a:extLst>
                    <a:ext uri="{9D8B030D-6E8A-4147-A177-3AD203B41FA5}">
                      <a16:colId xmlns:a16="http://schemas.microsoft.com/office/drawing/2014/main" val="1054494063"/>
                    </a:ext>
                  </a:extLst>
                </a:gridCol>
                <a:gridCol w="371042">
                  <a:extLst>
                    <a:ext uri="{9D8B030D-6E8A-4147-A177-3AD203B41FA5}">
                      <a16:colId xmlns:a16="http://schemas.microsoft.com/office/drawing/2014/main" val="3964138505"/>
                    </a:ext>
                  </a:extLst>
                </a:gridCol>
                <a:gridCol w="371042">
                  <a:extLst>
                    <a:ext uri="{9D8B030D-6E8A-4147-A177-3AD203B41FA5}">
                      <a16:colId xmlns:a16="http://schemas.microsoft.com/office/drawing/2014/main" val="1210470557"/>
                    </a:ext>
                  </a:extLst>
                </a:gridCol>
                <a:gridCol w="364798">
                  <a:extLst>
                    <a:ext uri="{9D8B030D-6E8A-4147-A177-3AD203B41FA5}">
                      <a16:colId xmlns:a16="http://schemas.microsoft.com/office/drawing/2014/main" val="1193019232"/>
                    </a:ext>
                  </a:extLst>
                </a:gridCol>
                <a:gridCol w="383855">
                  <a:extLst>
                    <a:ext uri="{9D8B030D-6E8A-4147-A177-3AD203B41FA5}">
                      <a16:colId xmlns:a16="http://schemas.microsoft.com/office/drawing/2014/main" val="2085276093"/>
                    </a:ext>
                  </a:extLst>
                </a:gridCol>
              </a:tblGrid>
              <a:tr h="236403"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106711"/>
                  </a:ext>
                </a:extLst>
              </a:tr>
              <a:tr h="236403"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451542"/>
                  </a:ext>
                </a:extLst>
              </a:tr>
              <a:tr h="236403"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834875"/>
                  </a:ext>
                </a:extLst>
              </a:tr>
              <a:tr h="236403"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338823"/>
                  </a:ext>
                </a:extLst>
              </a:tr>
              <a:tr h="236403"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802681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7FCD8935-1611-9703-D4AA-0054B2F301E6}"/>
              </a:ext>
            </a:extLst>
          </p:cNvPr>
          <p:cNvSpPr/>
          <p:nvPr/>
        </p:nvSpPr>
        <p:spPr>
          <a:xfrm>
            <a:off x="5844540" y="3429000"/>
            <a:ext cx="1916430" cy="3924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1C9F3A-74F4-7BCE-20AA-253712278E0A}"/>
              </a:ext>
            </a:extLst>
          </p:cNvPr>
          <p:cNvSpPr/>
          <p:nvPr/>
        </p:nvSpPr>
        <p:spPr>
          <a:xfrm>
            <a:off x="6966585" y="3048000"/>
            <a:ext cx="405765" cy="189738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BFE252-AFDF-7A5D-A33A-73590639B2AC}"/>
              </a:ext>
            </a:extLst>
          </p:cNvPr>
          <p:cNvSpPr txBox="1"/>
          <p:nvPr/>
        </p:nvSpPr>
        <p:spPr>
          <a:xfrm>
            <a:off x="7349490" y="4945380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/>
              <a:t>936 × 936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3841BB-A96A-8DB9-B423-A7E8E113AF4D}"/>
              </a:ext>
            </a:extLst>
          </p:cNvPr>
          <p:cNvSpPr txBox="1"/>
          <p:nvPr/>
        </p:nvSpPr>
        <p:spPr>
          <a:xfrm>
            <a:off x="5010404" y="345209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Drug </a:t>
            </a:r>
            <a:r>
              <a:rPr lang="en-US" b="1" dirty="0" err="1">
                <a:solidFill>
                  <a:srgbClr val="FF0000"/>
                </a:solidFill>
              </a:rPr>
              <a:t>i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3D5583-65EA-71C0-DC49-4C0DA08C36B5}"/>
              </a:ext>
            </a:extLst>
          </p:cNvPr>
          <p:cNvSpPr txBox="1"/>
          <p:nvPr/>
        </p:nvSpPr>
        <p:spPr>
          <a:xfrm>
            <a:off x="6759739" y="2665999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Drug j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E9CF8F-F3A0-1A81-29D1-3E1070DB5EC4}"/>
              </a:ext>
            </a:extLst>
          </p:cNvPr>
          <p:cNvSpPr/>
          <p:nvPr/>
        </p:nvSpPr>
        <p:spPr>
          <a:xfrm>
            <a:off x="6250690" y="3103622"/>
            <a:ext cx="2628904" cy="379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277286-09F5-840D-FA32-B2A8FA6BD31C}"/>
              </a:ext>
            </a:extLst>
          </p:cNvPr>
          <p:cNvSpPr/>
          <p:nvPr/>
        </p:nvSpPr>
        <p:spPr>
          <a:xfrm>
            <a:off x="6250690" y="3787517"/>
            <a:ext cx="2628904" cy="37909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16F992-AC17-2A67-69E0-B5D49D5747A7}"/>
              </a:ext>
            </a:extLst>
          </p:cNvPr>
          <p:cNvSpPr txBox="1"/>
          <p:nvPr/>
        </p:nvSpPr>
        <p:spPr>
          <a:xfrm>
            <a:off x="5438575" y="3094216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Drug </a:t>
            </a:r>
            <a:r>
              <a:rPr lang="en-US" b="1" dirty="0" err="1">
                <a:solidFill>
                  <a:srgbClr val="FF0000"/>
                </a:solidFill>
              </a:rPr>
              <a:t>i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8BF4AA-CD2D-3376-878A-5F373EDDC32D}"/>
              </a:ext>
            </a:extLst>
          </p:cNvPr>
          <p:cNvSpPr txBox="1"/>
          <p:nvPr/>
        </p:nvSpPr>
        <p:spPr>
          <a:xfrm>
            <a:off x="5463041" y="3800510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Drug j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01C1D1-13D8-A505-5A36-C5F908760F86}"/>
              </a:ext>
            </a:extLst>
          </p:cNvPr>
          <p:cNvSpPr txBox="1"/>
          <p:nvPr/>
        </p:nvSpPr>
        <p:spPr>
          <a:xfrm>
            <a:off x="7022778" y="3128452"/>
            <a:ext cx="339436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EA72E0-FC5B-9B60-172B-F32842D5790E}"/>
              </a:ext>
            </a:extLst>
          </p:cNvPr>
          <p:cNvSpPr txBox="1"/>
          <p:nvPr/>
        </p:nvSpPr>
        <p:spPr>
          <a:xfrm>
            <a:off x="7025173" y="3808537"/>
            <a:ext cx="339436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709A9F-521B-37DB-EB79-1B706C91C77E}"/>
              </a:ext>
            </a:extLst>
          </p:cNvPr>
          <p:cNvSpPr txBox="1"/>
          <p:nvPr/>
        </p:nvSpPr>
        <p:spPr>
          <a:xfrm>
            <a:off x="7392014" y="3808537"/>
            <a:ext cx="339436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11462C-123A-B580-7255-D7B89FC3395C}"/>
              </a:ext>
            </a:extLst>
          </p:cNvPr>
          <p:cNvSpPr txBox="1"/>
          <p:nvPr/>
        </p:nvSpPr>
        <p:spPr>
          <a:xfrm>
            <a:off x="6643527" y="3128452"/>
            <a:ext cx="339436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F7221DA-FB54-29A0-BD9C-781178A6D49C}"/>
              </a:ext>
            </a:extLst>
          </p:cNvPr>
          <p:cNvSpPr/>
          <p:nvPr/>
        </p:nvSpPr>
        <p:spPr>
          <a:xfrm>
            <a:off x="2009698" y="3425770"/>
            <a:ext cx="1916430" cy="3924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A81C83-3865-F1A0-8D9C-08FBEB04D9AC}"/>
              </a:ext>
            </a:extLst>
          </p:cNvPr>
          <p:cNvSpPr txBox="1"/>
          <p:nvPr/>
        </p:nvSpPr>
        <p:spPr>
          <a:xfrm>
            <a:off x="7509820" y="2239587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/>
              <a:t>(936)</a:t>
            </a:r>
            <a:endParaRPr 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B16E4F-93C6-9634-4E5A-0BF620338260}"/>
              </a:ext>
            </a:extLst>
          </p:cNvPr>
          <p:cNvSpPr txBox="1"/>
          <p:nvPr/>
        </p:nvSpPr>
        <p:spPr>
          <a:xfrm>
            <a:off x="8466009" y="3440379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/>
              <a:t>(325)</a:t>
            </a:r>
            <a:endParaRPr lang="en-US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586E2A-BEAF-AFB8-2D66-4BF984CF7D2B}"/>
              </a:ext>
            </a:extLst>
          </p:cNvPr>
          <p:cNvSpPr txBox="1"/>
          <p:nvPr/>
        </p:nvSpPr>
        <p:spPr>
          <a:xfrm>
            <a:off x="8451575" y="4126488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/>
              <a:t>(325)</a:t>
            </a:r>
            <a:endParaRPr lang="en-US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C06396E-711A-D8EB-55B9-A1B6164A95BA}"/>
              </a:ext>
            </a:extLst>
          </p:cNvPr>
          <p:cNvSpPr txBox="1"/>
          <p:nvPr/>
        </p:nvSpPr>
        <p:spPr>
          <a:xfrm>
            <a:off x="8466009" y="3444189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/>
              <a:t>(405)</a:t>
            </a:r>
            <a:endParaRPr 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B4366C5-D7FE-8581-1666-DA357C307A58}"/>
              </a:ext>
            </a:extLst>
          </p:cNvPr>
          <p:cNvSpPr txBox="1"/>
          <p:nvPr/>
        </p:nvSpPr>
        <p:spPr>
          <a:xfrm>
            <a:off x="8451575" y="4130298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/>
              <a:t>(405)</a:t>
            </a:r>
            <a:endParaRPr lang="en-US" b="1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E5A6AA6-AD18-45D4-94E1-F0A8564FA1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0087" y="1483588"/>
            <a:ext cx="5916403" cy="69485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5F4D443-DDB8-1A00-6307-E0019EFAA3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1717" y="1488769"/>
            <a:ext cx="5916403" cy="69327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83660D0-BEE0-7111-0FCF-74B9BE8538DA}"/>
              </a:ext>
            </a:extLst>
          </p:cNvPr>
          <p:cNvSpPr txBox="1"/>
          <p:nvPr/>
        </p:nvSpPr>
        <p:spPr>
          <a:xfrm>
            <a:off x="8466009" y="3444189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/>
              <a:t>(1613)</a:t>
            </a:r>
            <a:endParaRPr lang="en-US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CE0F94-8EA2-6B42-56F2-747D61D62C71}"/>
              </a:ext>
            </a:extLst>
          </p:cNvPr>
          <p:cNvSpPr txBox="1"/>
          <p:nvPr/>
        </p:nvSpPr>
        <p:spPr>
          <a:xfrm>
            <a:off x="8451575" y="4130298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/>
              <a:t>(1613)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86770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052 -0.0007 L -0.16367 -0.19884 L -0.16367 -0.19236 L -0.16367 -0.19884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16" y="-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2031 0.00625 " pathEditMode="relative" ptsTypes="AA">
                                      <p:cBhvr>
                                        <p:cTn id="4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2031 0.00625 " pathEditMode="relative" ptsTypes="AA">
                                      <p:cBhvr>
                                        <p:cTn id="4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2031 0.00625 " pathEditMode="relative" ptsTypes="AA">
                                      <p:cBhvr>
                                        <p:cTn id="4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2031 0.00625 " pathEditMode="relative" ptsTypes="AA">
                                      <p:cBhvr>
                                        <p:cTn id="5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2031 0.00625 " pathEditMode="relative" ptsTypes="AA">
                                      <p:cBhvr>
                                        <p:cTn id="5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2031 0.00625 " pathEditMode="relative" ptsTypes="AA">
                                      <p:cBhvr>
                                        <p:cTn id="5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909"/>
                                      </p:to>
                                    </p:animClr>
                                    <p:set>
                                      <p:cBhvr>
                                        <p:cTn id="10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909"/>
                                      </p:to>
                                    </p:animClr>
                                    <p:set>
                                      <p:cBhvr>
                                        <p:cTn id="10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A219"/>
                                      </p:to>
                                    </p:animClr>
                                    <p:set>
                                      <p:cBhvr>
                                        <p:cTn id="11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A219"/>
                                      </p:to>
                                    </p:animClr>
                                    <p:set>
                                      <p:cBhvr>
                                        <p:cTn id="11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A219"/>
                                      </p:to>
                                    </p:animClr>
                                    <p:set>
                                      <p:cBhvr>
                                        <p:cTn id="11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A219"/>
                                      </p:to>
                                    </p:animClr>
                                    <p:set>
                                      <p:cBhvr>
                                        <p:cTn id="12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7.40741E-7 L 0.31315 -0.23958 " pathEditMode="relative" rAng="0" ptsTypes="AA">
                                      <p:cBhvr>
                                        <p:cTn id="13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51" y="-11991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3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0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500"/>
                            </p:stCondLst>
                            <p:childTnLst>
                              <p:par>
                                <p:cTn id="20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8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9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0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2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13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4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6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17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8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0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1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2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600"/>
                            </p:stCondLst>
                            <p:childTnLst>
                              <p:par>
                                <p:cTn id="2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500"/>
                            </p:stCondLst>
                            <p:childTnLst>
                              <p:par>
                                <p:cTn id="3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4" grpId="2" animBg="1"/>
      <p:bldP spid="14" grpId="3" animBg="1"/>
      <p:bldP spid="14" grpId="4" animBg="1"/>
      <p:bldP spid="14" grpId="5" animBg="1"/>
      <p:bldP spid="15" grpId="0" animBg="1"/>
      <p:bldP spid="15" grpId="1" animBg="1"/>
      <p:bldP spid="15" grpId="2" animBg="1"/>
      <p:bldP spid="15" grpId="3" animBg="1"/>
      <p:bldP spid="15" grpId="4" animBg="1"/>
      <p:bldP spid="15" grpId="5" animBg="1"/>
      <p:bldP spid="16" grpId="0"/>
      <p:bldP spid="16" grpId="1"/>
      <p:bldP spid="16" grpId="2"/>
      <p:bldP spid="16" grpId="3"/>
      <p:bldP spid="16" grpId="4"/>
      <p:bldP spid="16" grpId="5"/>
      <p:bldP spid="18" grpId="0"/>
      <p:bldP spid="18" grpId="1"/>
      <p:bldP spid="18" grpId="2"/>
      <p:bldP spid="18" grpId="3"/>
      <p:bldP spid="18" grpId="4"/>
      <p:bldP spid="18" grpId="5"/>
      <p:bldP spid="19" grpId="0"/>
      <p:bldP spid="19" grpId="1"/>
      <p:bldP spid="19" grpId="2"/>
      <p:bldP spid="19" grpId="3"/>
      <p:bldP spid="19" grpId="4"/>
      <p:bldP spid="19" grpId="5"/>
      <p:bldP spid="20" grpId="0" animBg="1"/>
      <p:bldP spid="20" grpId="1" animBg="1"/>
      <p:bldP spid="20" grpId="2" animBg="1"/>
      <p:bldP spid="20" grpId="3" animBg="1"/>
      <p:bldP spid="20" grpId="4" animBg="1"/>
      <p:bldP spid="21" grpId="0" animBg="1"/>
      <p:bldP spid="21" grpId="1" animBg="1"/>
      <p:bldP spid="21" grpId="2" animBg="1"/>
      <p:bldP spid="21" grpId="3" animBg="1"/>
      <p:bldP spid="21" grpId="4" animBg="1"/>
      <p:bldP spid="22" grpId="0"/>
      <p:bldP spid="22" grpId="1"/>
      <p:bldP spid="22" grpId="2"/>
      <p:bldP spid="22" grpId="3"/>
      <p:bldP spid="22" grpId="4"/>
      <p:bldP spid="23" grpId="0"/>
      <p:bldP spid="23" grpId="1"/>
      <p:bldP spid="23" grpId="2"/>
      <p:bldP spid="23" grpId="3"/>
      <p:bldP spid="23" grpId="4"/>
      <p:bldP spid="24" grpId="0"/>
      <p:bldP spid="24" grpId="1"/>
      <p:bldP spid="24" grpId="2"/>
      <p:bldP spid="24" grpId="3"/>
      <p:bldP spid="24" grpId="4"/>
      <p:bldP spid="25" grpId="0"/>
      <p:bldP spid="25" grpId="1"/>
      <p:bldP spid="25" grpId="2"/>
      <p:bldP spid="25" grpId="3"/>
      <p:bldP spid="25" grpId="4"/>
      <p:bldP spid="26" grpId="0"/>
      <p:bldP spid="26" grpId="1"/>
      <p:bldP spid="26" grpId="2"/>
      <p:bldP spid="26" grpId="3"/>
      <p:bldP spid="26" grpId="4"/>
      <p:bldP spid="27" grpId="0"/>
      <p:bldP spid="27" grpId="1"/>
      <p:bldP spid="27" grpId="2"/>
      <p:bldP spid="27" grpId="3"/>
      <p:bldP spid="27" grpId="4"/>
      <p:bldP spid="30" grpId="0" animBg="1"/>
      <p:bldP spid="30" grpId="1" animBg="1"/>
      <p:bldP spid="30" grpId="2" animBg="1"/>
      <p:bldP spid="30" grpId="3" animBg="1"/>
      <p:bldP spid="30" grpId="4" animBg="1"/>
      <p:bldP spid="30" grpId="5" animBg="1"/>
      <p:bldP spid="30" grpId="6" animBg="1"/>
      <p:bldP spid="31" grpId="0"/>
      <p:bldP spid="31" grpId="1"/>
      <p:bldP spid="31" grpId="2"/>
      <p:bldP spid="31" grpId="3"/>
      <p:bldP spid="31" grpId="4"/>
      <p:bldP spid="32" grpId="0"/>
      <p:bldP spid="32" grpId="1"/>
      <p:bldP spid="33" grpId="0"/>
      <p:bldP spid="33" grpId="1"/>
      <p:bldP spid="35" grpId="2"/>
      <p:bldP spid="35" grpId="3"/>
      <p:bldP spid="36" grpId="2"/>
      <p:bldP spid="36" grpId="3"/>
      <p:bldP spid="39" grpId="0"/>
      <p:bldP spid="4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064759"/>
            <a:ext cx="8259501" cy="541837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پردازش اطلاعات متنی</a:t>
            </a:r>
            <a:endParaRPr lang="fa-I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4959" y="4719510"/>
            <a:ext cx="4128940" cy="1543767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B13DEC5-5AC7-01C7-465F-E27F665B6B85}"/>
              </a:ext>
            </a:extLst>
          </p:cNvPr>
          <p:cNvSpPr/>
          <p:nvPr/>
        </p:nvSpPr>
        <p:spPr>
          <a:xfrm>
            <a:off x="1032260" y="3920143"/>
            <a:ext cx="3322948" cy="74973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خروجی</a:t>
            </a:r>
            <a:r>
              <a:rPr lang="fa-IR" sz="2000" dirty="0"/>
              <a:t> (768 × 512)</a:t>
            </a:r>
            <a:r>
              <a:rPr lang="ar-SA" sz="2000" dirty="0"/>
              <a:t> </a:t>
            </a:r>
            <a:r>
              <a:rPr lang="en-US" sz="2000" dirty="0" err="1"/>
              <a:t>SciBERT</a:t>
            </a:r>
            <a:endParaRPr lang="ar-SA" sz="16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E2ECA7E-57DC-EC8F-C6D2-94E31200341A}"/>
              </a:ext>
            </a:extLst>
          </p:cNvPr>
          <p:cNvSpPr/>
          <p:nvPr/>
        </p:nvSpPr>
        <p:spPr>
          <a:xfrm>
            <a:off x="5384302" y="3920143"/>
            <a:ext cx="3322948" cy="74973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بردار 768 بعدی نهایی</a:t>
            </a:r>
            <a:endParaRPr lang="ar-SA" sz="16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5B0C4C7-AFDA-85F5-C992-7C0CC353B7EB}"/>
              </a:ext>
            </a:extLst>
          </p:cNvPr>
          <p:cNvSpPr/>
          <p:nvPr/>
        </p:nvSpPr>
        <p:spPr>
          <a:xfrm>
            <a:off x="2172878" y="4988180"/>
            <a:ext cx="6125093" cy="1001132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342900" indent="-342900" algn="justLow" rtl="1">
              <a:lnSpc>
                <a:spcPct val="11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SciBERT</a:t>
            </a:r>
            <a:r>
              <a:rPr lang="fa-IR" sz="2000" dirty="0"/>
              <a:t>: م</a:t>
            </a:r>
            <a:r>
              <a:rPr lang="ar-SA" sz="2000" dirty="0"/>
              <a:t>دل زبانی پیش‌آموزش‌دیده برای متون علمی و پزشکی</a:t>
            </a:r>
            <a:endParaRPr lang="ar-SA" sz="1600" dirty="0"/>
          </a:p>
        </p:txBody>
      </p:sp>
    </p:spTree>
    <p:extLst>
      <p:ext uri="{BB962C8B-B14F-4D97-AF65-F5344CB8AC3E}">
        <p14:creationId xmlns:p14="http://schemas.microsoft.com/office/powerpoint/2010/main" val="3190495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45833E-6 -1.11111E-6 L -0.17552 -0.41018 L -0.17552 -0.39699 L -0.17552 -0.41018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76" y="-2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206691"/>
            <a:ext cx="8259501" cy="51345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پردازش ساختار مولکولی با </a:t>
            </a:r>
            <a:r>
              <a:rPr lang="en-US" b="1" dirty="0"/>
              <a:t>GAT</a:t>
            </a:r>
            <a:endParaRPr lang="fa-IR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237" y="1225544"/>
            <a:ext cx="1916823" cy="11688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033725-FFA2-E143-7DBB-572DEA124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4573" y="3781405"/>
            <a:ext cx="2020283" cy="2559800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8F0D4C4-BA5A-3722-760D-80CB684C03FC}"/>
              </a:ext>
            </a:extLst>
          </p:cNvPr>
          <p:cNvSpPr/>
          <p:nvPr/>
        </p:nvSpPr>
        <p:spPr>
          <a:xfrm rot="10800000">
            <a:off x="3685878" y="3767835"/>
            <a:ext cx="2554665" cy="2592221"/>
          </a:xfrm>
          <a:prstGeom prst="wedgeRectCallout">
            <a:avLst>
              <a:gd name="adj1" fmla="val -20833"/>
              <a:gd name="adj2" fmla="val 65844"/>
            </a:avLst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D6CC903-8456-31FB-10CE-25C6E2688DC9}"/>
              </a:ext>
            </a:extLst>
          </p:cNvPr>
          <p:cNvSpPr/>
          <p:nvPr/>
        </p:nvSpPr>
        <p:spPr>
          <a:xfrm>
            <a:off x="984557" y="4308049"/>
            <a:ext cx="3057502" cy="1861794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342900" indent="-342900" algn="justLow" rtl="1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GAT</a:t>
            </a:r>
            <a:r>
              <a:rPr lang="fa-IR" sz="2000" dirty="0"/>
              <a:t>: </a:t>
            </a:r>
            <a:r>
              <a:rPr lang="ar-SA" sz="2000" dirty="0"/>
              <a:t>استخراج ویژگی‌های ساختاری با در نظر گرفتن اهمیت نسبی اتم‌ها و پیوندها</a:t>
            </a:r>
            <a:endParaRPr lang="ar-SA" sz="1600" dirty="0"/>
          </a:p>
        </p:txBody>
      </p:sp>
    </p:spTree>
    <p:extLst>
      <p:ext uri="{BB962C8B-B14F-4D97-AF65-F5344CB8AC3E}">
        <p14:creationId xmlns:p14="http://schemas.microsoft.com/office/powerpoint/2010/main" val="242174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29167E-6 1.11111E-6 L 0.2418 0.06389 L 0.2418 0.06157 L 0.2418 0.06389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83" y="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 0.00209 L 0.10573 -0.19282 " pathEditMode="relative" ptsTypes="AA">
                                      <p:cBhvr>
                                        <p:cTn id="3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206691"/>
            <a:ext cx="8259501" cy="51345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شبکه‌های </a:t>
            </a:r>
            <a:r>
              <a:rPr lang="fa-IR" dirty="0"/>
              <a:t>عصبی انتخاب ویژگی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833" y="2420456"/>
            <a:ext cx="1920413" cy="3735247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3EBFC4D-B2D3-49B1-D673-E2610632A975}"/>
              </a:ext>
            </a:extLst>
          </p:cNvPr>
          <p:cNvSpPr/>
          <p:nvPr/>
        </p:nvSpPr>
        <p:spPr>
          <a:xfrm>
            <a:off x="3879749" y="1442511"/>
            <a:ext cx="2042861" cy="61961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شباهت ساختاری</a:t>
            </a:r>
            <a:endParaRPr lang="ar-SA" sz="1600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04AE448-B30A-B449-7CB6-B09EE0B9EEB4}"/>
              </a:ext>
            </a:extLst>
          </p:cNvPr>
          <p:cNvSpPr/>
          <p:nvPr/>
        </p:nvSpPr>
        <p:spPr>
          <a:xfrm>
            <a:off x="3879749" y="2301906"/>
            <a:ext cx="2042861" cy="61961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آنزیم‌ها</a:t>
            </a:r>
            <a:endParaRPr lang="ar-SA" sz="1600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14E7D80-55DB-9F5B-FE64-F613CED66858}"/>
              </a:ext>
            </a:extLst>
          </p:cNvPr>
          <p:cNvSpPr/>
          <p:nvPr/>
        </p:nvSpPr>
        <p:spPr>
          <a:xfrm>
            <a:off x="3879749" y="3946890"/>
            <a:ext cx="2042861" cy="61961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اهداف دارویی</a:t>
            </a:r>
            <a:endParaRPr lang="ar-SA" sz="160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4C02EF9-EE3B-D39A-D53F-69729478661A}"/>
              </a:ext>
            </a:extLst>
          </p:cNvPr>
          <p:cNvSpPr/>
          <p:nvPr/>
        </p:nvSpPr>
        <p:spPr>
          <a:xfrm>
            <a:off x="3879749" y="3123610"/>
            <a:ext cx="2042861" cy="61961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مسیرهای بیولوژیکی</a:t>
            </a:r>
            <a:endParaRPr lang="ar-SA" sz="16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2EDF74E-8295-C508-4180-E9E0A9A4BF5E}"/>
              </a:ext>
            </a:extLst>
          </p:cNvPr>
          <p:cNvSpPr/>
          <p:nvPr/>
        </p:nvSpPr>
        <p:spPr>
          <a:xfrm>
            <a:off x="3879749" y="5302795"/>
            <a:ext cx="2042861" cy="61961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اطلاعات متنی</a:t>
            </a:r>
            <a:endParaRPr lang="ar-SA" sz="1600" dirty="0"/>
          </a:p>
        </p:txBody>
      </p:sp>
    </p:spTree>
    <p:extLst>
      <p:ext uri="{BB962C8B-B14F-4D97-AF65-F5344CB8AC3E}">
        <p14:creationId xmlns:p14="http://schemas.microsoft.com/office/powerpoint/2010/main" val="888983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91667E-6 -1.48148E-6 L 0.0392 -0.08704 L 0.0392 -0.08449 L 0.0392 -0.08704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" y="-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37A75F1-4A37-4228-AA00-4298E9406E1C}"/>
              </a:ext>
            </a:extLst>
          </p:cNvPr>
          <p:cNvSpPr/>
          <p:nvPr/>
        </p:nvSpPr>
        <p:spPr>
          <a:xfrm>
            <a:off x="414398" y="289367"/>
            <a:ext cx="11363204" cy="64008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44F2D7-3B86-4AC6-9764-4DDDBF92E979}"/>
              </a:ext>
            </a:extLst>
          </p:cNvPr>
          <p:cNvSpPr txBox="1"/>
          <p:nvPr/>
        </p:nvSpPr>
        <p:spPr>
          <a:xfrm>
            <a:off x="6073256" y="4676827"/>
            <a:ext cx="5268035" cy="11541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2400" b="1" dirty="0">
                <a:solidFill>
                  <a:srgbClr val="C00000"/>
                </a:solidFill>
                <a:latin typeface="IRANSans(FaNum)" panose="02040503050201020203" pitchFamily="18" charset="-78"/>
                <a:cs typeface="+mj-cs"/>
              </a:rPr>
              <a:t>پیش‌بینی انواع تداخلات دارویی با استفاده از روش‌های یادگیری عمیق</a:t>
            </a:r>
            <a:endParaRPr lang="en-US" sz="2800" b="1" dirty="0">
              <a:solidFill>
                <a:srgbClr val="C00000"/>
              </a:solidFill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5782D4-1E47-43FE-B806-16B028900F6E}"/>
              </a:ext>
            </a:extLst>
          </p:cNvPr>
          <p:cNvSpPr txBox="1"/>
          <p:nvPr/>
        </p:nvSpPr>
        <p:spPr>
          <a:xfrm>
            <a:off x="2278520" y="3067536"/>
            <a:ext cx="1717138" cy="844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1700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دانشجو:</a:t>
            </a:r>
          </a:p>
          <a:p>
            <a:pPr algn="ctr" rtl="1">
              <a:lnSpc>
                <a:spcPct val="150000"/>
              </a:lnSpc>
            </a:pPr>
            <a:r>
              <a:rPr lang="fa-IR" sz="1700" b="1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سید حمید طباطبائی</a:t>
            </a:r>
            <a:endParaRPr lang="en-US" sz="1700" b="1" dirty="0">
              <a:solidFill>
                <a:srgbClr val="002060"/>
              </a:solidFill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032273-BA3D-446B-AE5D-68B35B03E2A1}"/>
              </a:ext>
            </a:extLst>
          </p:cNvPr>
          <p:cNvSpPr txBox="1"/>
          <p:nvPr/>
        </p:nvSpPr>
        <p:spPr>
          <a:xfrm>
            <a:off x="1873013" y="4218088"/>
            <a:ext cx="2621230" cy="844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1700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استاد راهنما:</a:t>
            </a:r>
          </a:p>
          <a:p>
            <a:pPr algn="ctr" rtl="1">
              <a:lnSpc>
                <a:spcPct val="150000"/>
              </a:lnSpc>
            </a:pPr>
            <a:r>
              <a:rPr lang="fa-IR" sz="1700" b="1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جناب آقای دکتر مهران صفایانی</a:t>
            </a:r>
            <a:endParaRPr lang="en-US" sz="1700" b="1" dirty="0">
              <a:solidFill>
                <a:srgbClr val="002060"/>
              </a:solidFill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C2963C-A7B6-4D27-82EE-136D48FE72DF}"/>
              </a:ext>
            </a:extLst>
          </p:cNvPr>
          <p:cNvSpPr txBox="1"/>
          <p:nvPr/>
        </p:nvSpPr>
        <p:spPr>
          <a:xfrm>
            <a:off x="2729014" y="6230079"/>
            <a:ext cx="909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1600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دی 1403</a:t>
            </a:r>
            <a:endParaRPr lang="en-US" sz="1600" dirty="0">
              <a:solidFill>
                <a:srgbClr val="002060"/>
              </a:solidFill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BC88FA-9978-463C-B2DC-CFD902A2FBC8}"/>
              </a:ext>
            </a:extLst>
          </p:cNvPr>
          <p:cNvSpPr txBox="1"/>
          <p:nvPr/>
        </p:nvSpPr>
        <p:spPr>
          <a:xfrm>
            <a:off x="1756794" y="5224084"/>
            <a:ext cx="2853666" cy="844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1700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استاد مشاور:</a:t>
            </a:r>
          </a:p>
          <a:p>
            <a:pPr algn="ctr" rtl="1">
              <a:lnSpc>
                <a:spcPct val="150000"/>
              </a:lnSpc>
            </a:pPr>
            <a:r>
              <a:rPr lang="fa-IR" sz="1700" b="1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جناب آقای دکتر عبدالرضا میرزائی</a:t>
            </a:r>
            <a:endParaRPr lang="en-US" sz="1700" b="1" dirty="0">
              <a:solidFill>
                <a:srgbClr val="002060"/>
              </a:solidFill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1C3785-F613-487E-B21C-A1F6DCDFA15F}"/>
              </a:ext>
            </a:extLst>
          </p:cNvPr>
          <p:cNvSpPr txBox="1"/>
          <p:nvPr/>
        </p:nvSpPr>
        <p:spPr>
          <a:xfrm>
            <a:off x="1518511" y="2152209"/>
            <a:ext cx="3237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dirty="0"/>
              <a:t>دانشگاه صنعتی اصفهان</a:t>
            </a:r>
          </a:p>
          <a:p>
            <a:pPr algn="ctr" rtl="1"/>
            <a:r>
              <a:rPr lang="fa-IR" dirty="0"/>
              <a:t>دانشکده مهندسی برق و کامپیوتر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6E2401-DACF-151B-D0BC-492A6396B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094" y="486769"/>
            <a:ext cx="5829042" cy="33308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7182ED-FD4A-F4E2-F4F9-0A72E5D0A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694" y="486769"/>
            <a:ext cx="1272788" cy="12727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A2B526-1BAC-6687-0E43-78B7420509F3}"/>
              </a:ext>
            </a:extLst>
          </p:cNvPr>
          <p:cNvSpPr txBox="1"/>
          <p:nvPr/>
        </p:nvSpPr>
        <p:spPr>
          <a:xfrm>
            <a:off x="5749094" y="6186565"/>
            <a:ext cx="5829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/>
              <a:t>سمینار</a:t>
            </a:r>
            <a:r>
              <a:rPr lang="en-US" b="1" dirty="0"/>
              <a:t> </a:t>
            </a:r>
            <a:r>
              <a:rPr lang="en-US" b="1" dirty="0" err="1"/>
              <a:t>دفاع</a:t>
            </a:r>
            <a:r>
              <a:rPr lang="en-US" b="1" dirty="0"/>
              <a:t> </a:t>
            </a:r>
            <a:r>
              <a:rPr lang="en-US" b="1" dirty="0" err="1"/>
              <a:t>از</a:t>
            </a:r>
            <a:r>
              <a:rPr lang="en-US" b="1" dirty="0"/>
              <a:t> </a:t>
            </a:r>
            <a:r>
              <a:rPr lang="en-US" b="1" dirty="0" err="1"/>
              <a:t>پایان</a:t>
            </a:r>
            <a:r>
              <a:rPr lang="en-US" b="1" dirty="0"/>
              <a:t> </a:t>
            </a:r>
            <a:r>
              <a:rPr lang="en-US" b="1" dirty="0" err="1"/>
              <a:t>نامه</a:t>
            </a:r>
            <a:r>
              <a:rPr lang="en-US" b="1" dirty="0"/>
              <a:t> </a:t>
            </a:r>
            <a:r>
              <a:rPr lang="en-US" b="1" dirty="0" err="1"/>
              <a:t>کارشناسی</a:t>
            </a:r>
            <a:r>
              <a:rPr lang="en-US" b="1" dirty="0"/>
              <a:t> </a:t>
            </a:r>
            <a:r>
              <a:rPr lang="en-US" b="1" dirty="0" err="1"/>
              <a:t>ارشد</a:t>
            </a:r>
            <a:r>
              <a:rPr lang="en-US" b="1" dirty="0"/>
              <a:t> </a:t>
            </a:r>
            <a:r>
              <a:rPr lang="en-US" b="1" dirty="0" err="1"/>
              <a:t>گرایش</a:t>
            </a:r>
            <a:r>
              <a:rPr lang="en-US" b="1" dirty="0"/>
              <a:t> </a:t>
            </a:r>
            <a:r>
              <a:rPr lang="en-US" b="1" dirty="0" err="1"/>
              <a:t>هوش</a:t>
            </a:r>
            <a:r>
              <a:rPr lang="en-US" b="1" dirty="0"/>
              <a:t> </a:t>
            </a:r>
            <a:r>
              <a:rPr lang="en-US" b="1" dirty="0" err="1"/>
              <a:t>مصنوعی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24134914"/>
      </p:ext>
    </p:extLst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206691"/>
            <a:ext cx="8259501" cy="51345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ترکیب ویژگی‌ها</a:t>
            </a:r>
            <a:endParaRPr lang="fa-I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9890" y="1260660"/>
            <a:ext cx="3679912" cy="4870642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59990C06-DAE0-2ED6-E69E-A438B2EC8438}"/>
              </a:ext>
            </a:extLst>
          </p:cNvPr>
          <p:cNvSpPr/>
          <p:nvPr/>
        </p:nvSpPr>
        <p:spPr>
          <a:xfrm>
            <a:off x="5797485" y="1567206"/>
            <a:ext cx="3259634" cy="316033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50000"/>
              </a:lnSpc>
              <a:spcAft>
                <a:spcPts val="1800"/>
              </a:spcAft>
            </a:pPr>
            <a:r>
              <a:rPr lang="fa-IR" sz="2400" b="1" dirty="0"/>
              <a:t>ترکیب ویژگی‌های:</a:t>
            </a:r>
          </a:p>
          <a:p>
            <a:pPr marL="914400" indent="-285750" algn="justLow" rtl="1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ساختاری</a:t>
            </a:r>
          </a:p>
          <a:p>
            <a:pPr marL="914400" indent="-285750" algn="justLow" rtl="1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شباهت‌های دارویی</a:t>
            </a:r>
          </a:p>
          <a:p>
            <a:pPr marL="914400" indent="-285750" algn="justLow" rtl="1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اطلاعات متنی</a:t>
            </a:r>
            <a:endParaRPr lang="ar-SA" sz="1600" dirty="0"/>
          </a:p>
        </p:txBody>
      </p:sp>
    </p:spTree>
    <p:extLst>
      <p:ext uri="{BB962C8B-B14F-4D97-AF65-F5344CB8AC3E}">
        <p14:creationId xmlns:p14="http://schemas.microsoft.com/office/powerpoint/2010/main" val="2586945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8.33333E-7 -2.96296E-6 L -0.16732 0.00672 L -0.16732 0.00648 L -0.16732 0.00672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72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206691"/>
            <a:ext cx="8259501" cy="51345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پیش‌بینی نوع تداخل</a:t>
            </a:r>
            <a:endParaRPr lang="fa-I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3748" y="2951986"/>
            <a:ext cx="2398176" cy="2270462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6CD8717-B44F-F655-09D8-ECD488B865F3}"/>
              </a:ext>
            </a:extLst>
          </p:cNvPr>
          <p:cNvSpPr/>
          <p:nvPr/>
        </p:nvSpPr>
        <p:spPr>
          <a:xfrm>
            <a:off x="5862947" y="1238491"/>
            <a:ext cx="3194690" cy="5102713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200" b="1" dirty="0"/>
              <a:t>لایه‌های پنهان:</a:t>
            </a:r>
          </a:p>
          <a:p>
            <a:pPr marL="971550" indent="-284163" algn="justLow" rtl="1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fa-IR" sz="2000" dirty="0"/>
              <a:t>1024 نورون‌</a:t>
            </a:r>
          </a:p>
          <a:p>
            <a:pPr marL="971550" indent="-284163" algn="justLow" rtl="1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fa-IR" sz="2000" dirty="0"/>
              <a:t>512 نورون‌</a:t>
            </a:r>
          </a:p>
          <a:p>
            <a:pPr marL="971550" indent="-284163" algn="justLow" rtl="1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fa-IR" sz="2000" dirty="0"/>
              <a:t>256 نورون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200" b="1" dirty="0"/>
              <a:t>لایه خروجی:</a:t>
            </a:r>
          </a:p>
          <a:p>
            <a:pPr marL="971550" indent="-284163" algn="justLow" rtl="1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fa-IR" sz="2000" dirty="0"/>
              <a:t>تابع </a:t>
            </a:r>
            <a:r>
              <a:rPr lang="en-US" sz="2000" dirty="0" err="1"/>
              <a:t>softmax</a:t>
            </a:r>
            <a:endParaRPr lang="en-US" sz="2000" dirty="0"/>
          </a:p>
          <a:p>
            <a:pPr marL="971550" indent="-284163" algn="justLow" rtl="1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fa-IR" sz="2000" dirty="0"/>
              <a:t>65 نورون</a:t>
            </a:r>
            <a:endParaRPr lang="ar-SA" sz="2000" dirty="0"/>
          </a:p>
        </p:txBody>
      </p:sp>
    </p:spTree>
    <p:extLst>
      <p:ext uri="{BB962C8B-B14F-4D97-AF65-F5344CB8AC3E}">
        <p14:creationId xmlns:p14="http://schemas.microsoft.com/office/powerpoint/2010/main" val="2432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375E-6 -4.81481E-6 L -0.37812 -0.08541 L -0.37812 -0.08287 L -0.37812 -0.08541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06" y="-4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اشتراک‌گذاری پارامترها</a:t>
            </a:r>
            <a:endParaRPr lang="fa-I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41F52D-EEAD-DD8F-D17F-64BE984DB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04" y="1591613"/>
            <a:ext cx="8424941" cy="2725868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CFFC344-B225-DAEC-137F-41AB4FE62F8F}"/>
              </a:ext>
            </a:extLst>
          </p:cNvPr>
          <p:cNvSpPr/>
          <p:nvPr/>
        </p:nvSpPr>
        <p:spPr>
          <a:xfrm>
            <a:off x="749431" y="4440767"/>
            <a:ext cx="8308206" cy="1905000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2" spcCol="1270" anchor="ctr" anchorCtr="0">
            <a:noAutofit/>
          </a:bodyPr>
          <a:lstStyle/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fa-IR" sz="2000" dirty="0"/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بهبود قابلیت تعمیم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افزایش سرعت آموزش</a:t>
            </a:r>
          </a:p>
          <a:p>
            <a:pPr algn="justLow" rtl="1">
              <a:spcAft>
                <a:spcPts val="1800"/>
              </a:spcAft>
            </a:pPr>
            <a:r>
              <a:rPr lang="fa-IR" sz="2400" b="1" dirty="0"/>
              <a:t>مزایای اشتراک‌گذاری پارامترها: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کاهش تعداد پارامترها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کاهش پیچیدگی محاسباتی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6092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C2A42-AF30-D8B7-ECCF-0F8A56EC4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B314F7-008E-0E58-BC5D-3CA3D2700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منابع داده</a:t>
            </a:r>
            <a:endParaRPr lang="en-US" dirty="0"/>
          </a:p>
        </p:txBody>
      </p:sp>
      <p:sp>
        <p:nvSpPr>
          <p:cNvPr id="5" name="Rectangle: Rec_drugbank">
            <a:extLst>
              <a:ext uri="{FF2B5EF4-FFF2-40B4-BE49-F238E27FC236}">
                <a16:creationId xmlns:a16="http://schemas.microsoft.com/office/drawing/2014/main" id="{7203DAE5-9974-4B45-6B28-B2412026107E}"/>
              </a:ext>
            </a:extLst>
          </p:cNvPr>
          <p:cNvSpPr/>
          <p:nvPr/>
        </p:nvSpPr>
        <p:spPr>
          <a:xfrm>
            <a:off x="6863400" y="1238492"/>
            <a:ext cx="1958996" cy="80423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DrugBank</a:t>
            </a:r>
            <a:endParaRPr lang="en-US" sz="2400" dirty="0"/>
          </a:p>
        </p:txBody>
      </p:sp>
      <p:sp>
        <p:nvSpPr>
          <p:cNvPr id="6" name="Rectangle: Rec_kegg">
            <a:extLst>
              <a:ext uri="{FF2B5EF4-FFF2-40B4-BE49-F238E27FC236}">
                <a16:creationId xmlns:a16="http://schemas.microsoft.com/office/drawing/2014/main" id="{356D9E64-8CE6-415D-C7EB-506B0700BDE4}"/>
              </a:ext>
            </a:extLst>
          </p:cNvPr>
          <p:cNvSpPr/>
          <p:nvPr/>
        </p:nvSpPr>
        <p:spPr>
          <a:xfrm>
            <a:off x="6863400" y="2418419"/>
            <a:ext cx="1958996" cy="80423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KEGG</a:t>
            </a:r>
          </a:p>
        </p:txBody>
      </p:sp>
      <p:sp>
        <p:nvSpPr>
          <p:cNvPr id="7" name="Rectangle: Rec_ddimdl">
            <a:extLst>
              <a:ext uri="{FF2B5EF4-FFF2-40B4-BE49-F238E27FC236}">
                <a16:creationId xmlns:a16="http://schemas.microsoft.com/office/drawing/2014/main" id="{20FD6D6F-303B-5C54-DC23-7DA114CFF1F6}"/>
              </a:ext>
            </a:extLst>
          </p:cNvPr>
          <p:cNvSpPr/>
          <p:nvPr/>
        </p:nvSpPr>
        <p:spPr>
          <a:xfrm>
            <a:off x="6863400" y="3635343"/>
            <a:ext cx="1958996" cy="80423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DeepDDI</a:t>
            </a:r>
            <a:endParaRPr lang="en-US" sz="2400" dirty="0"/>
          </a:p>
        </p:txBody>
      </p:sp>
      <p:sp>
        <p:nvSpPr>
          <p:cNvPr id="8" name="Freeform: Shape_drugbank1">
            <a:extLst>
              <a:ext uri="{FF2B5EF4-FFF2-40B4-BE49-F238E27FC236}">
                <a16:creationId xmlns:a16="http://schemas.microsoft.com/office/drawing/2014/main" id="{EBBA55C3-A4B5-06F2-109B-FC9D96B82EE5}"/>
              </a:ext>
            </a:extLst>
          </p:cNvPr>
          <p:cNvSpPr/>
          <p:nvPr/>
        </p:nvSpPr>
        <p:spPr>
          <a:xfrm>
            <a:off x="1508301" y="1242917"/>
            <a:ext cx="4699236" cy="103349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spcAft>
                <a:spcPts val="1800"/>
              </a:spcAft>
            </a:pPr>
            <a:r>
              <a:rPr lang="ar-SA" dirty="0"/>
              <a:t>بانک اطلاعاتی</a:t>
            </a:r>
            <a:r>
              <a:rPr lang="en-US" dirty="0" err="1"/>
              <a:t>DrugBank</a:t>
            </a:r>
            <a:r>
              <a:rPr lang="fa-IR" dirty="0"/>
              <a:t> </a:t>
            </a:r>
            <a:r>
              <a:rPr lang="ar-SA" dirty="0"/>
              <a:t>یک پایگاه داده آنلاین است که حاوی اطلاعاتی در مورد </a:t>
            </a:r>
            <a:r>
              <a:rPr lang="ar-SA" dirty="0">
                <a:hlinkClick r:id="rId2" tooltip="دارو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داروها</a:t>
            </a:r>
            <a:r>
              <a:rPr lang="ar-SA" dirty="0"/>
              <a:t> است.</a:t>
            </a:r>
            <a:endParaRPr lang="fa-IR" sz="2000" b="1" dirty="0"/>
          </a:p>
        </p:txBody>
      </p:sp>
      <p:sp>
        <p:nvSpPr>
          <p:cNvPr id="9" name="Freeform: Shape_drugbank2">
            <a:extLst>
              <a:ext uri="{FF2B5EF4-FFF2-40B4-BE49-F238E27FC236}">
                <a16:creationId xmlns:a16="http://schemas.microsoft.com/office/drawing/2014/main" id="{28C9BE61-B2E9-C94D-A216-A5C6EFB0B6A5}"/>
              </a:ext>
            </a:extLst>
          </p:cNvPr>
          <p:cNvSpPr/>
          <p:nvPr/>
        </p:nvSpPr>
        <p:spPr>
          <a:xfrm>
            <a:off x="1508301" y="2553584"/>
            <a:ext cx="4699236" cy="3648854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spcAft>
                <a:spcPts val="1800"/>
              </a:spcAft>
            </a:pPr>
            <a:r>
              <a:rPr lang="fa-IR" sz="2000" b="1" dirty="0"/>
              <a:t>نقاط قوت:</a:t>
            </a:r>
          </a:p>
          <a:p>
            <a:pPr marL="342900" indent="-342900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دارای اطلاعات جامع برای دارو در اکثر ابعاد </a:t>
            </a:r>
            <a:endParaRPr lang="en-US" sz="2000" dirty="0"/>
          </a:p>
          <a:p>
            <a:pPr marL="342900" indent="-342900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US" sz="100" b="1" dirty="0"/>
          </a:p>
          <a:p>
            <a:pPr algn="justLow" rtl="1">
              <a:spcAft>
                <a:spcPts val="1800"/>
              </a:spcAft>
            </a:pPr>
            <a:r>
              <a:rPr lang="fa-IR" sz="2000" b="1" dirty="0"/>
              <a:t>نقاط ضعف:</a:t>
            </a:r>
          </a:p>
          <a:p>
            <a:pPr marL="342900" indent="-342900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ساختار پایگاه داده</a:t>
            </a:r>
          </a:p>
          <a:p>
            <a:pPr marL="342900" indent="-342900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عدم وجود اطلاعات جامع در برخی از موارد مانند مسیرهای بیولوژیک و انواع تداخلات دارویی</a:t>
            </a:r>
          </a:p>
        </p:txBody>
      </p:sp>
      <p:sp>
        <p:nvSpPr>
          <p:cNvPr id="10" name="Freeform: Shape_kegg1">
            <a:extLst>
              <a:ext uri="{FF2B5EF4-FFF2-40B4-BE49-F238E27FC236}">
                <a16:creationId xmlns:a16="http://schemas.microsoft.com/office/drawing/2014/main" id="{15EA85F7-9DF8-8BF1-9B6B-1ECD983580CE}"/>
              </a:ext>
            </a:extLst>
          </p:cNvPr>
          <p:cNvSpPr/>
          <p:nvPr/>
        </p:nvSpPr>
        <p:spPr>
          <a:xfrm>
            <a:off x="1514593" y="1253919"/>
            <a:ext cx="4699236" cy="1288664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spcAft>
                <a:spcPts val="1800"/>
              </a:spcAft>
            </a:pPr>
            <a:r>
              <a:rPr lang="ar-SA" dirty="0"/>
              <a:t>پایگاه داده</a:t>
            </a:r>
            <a:r>
              <a:rPr lang="fa-IR" dirty="0"/>
              <a:t> </a:t>
            </a:r>
            <a:r>
              <a:rPr lang="en-US" dirty="0"/>
              <a:t>KEGG</a:t>
            </a:r>
            <a:r>
              <a:rPr lang="fa-IR" dirty="0"/>
              <a:t> </a:t>
            </a:r>
            <a:r>
              <a:rPr lang="ar-SA" dirty="0"/>
              <a:t>مربوط به اطلاعات زیستی است که توسط دانش بدست آمده از آزمایش‌های مختلف، نقشه و مسیرهای متابولیکی ترسیم شده‌است</a:t>
            </a:r>
            <a:endParaRPr lang="fa-IR" sz="2000" b="1" dirty="0"/>
          </a:p>
        </p:txBody>
      </p:sp>
      <p:sp>
        <p:nvSpPr>
          <p:cNvPr id="11" name="Freeform: Shape_kegg2">
            <a:extLst>
              <a:ext uri="{FF2B5EF4-FFF2-40B4-BE49-F238E27FC236}">
                <a16:creationId xmlns:a16="http://schemas.microsoft.com/office/drawing/2014/main" id="{1F927488-C5FB-1E3A-85B1-A73119C168FC}"/>
              </a:ext>
            </a:extLst>
          </p:cNvPr>
          <p:cNvSpPr/>
          <p:nvPr/>
        </p:nvSpPr>
        <p:spPr>
          <a:xfrm>
            <a:off x="1514593" y="2820538"/>
            <a:ext cx="4699236" cy="1772998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spcAft>
                <a:spcPts val="1800"/>
              </a:spcAft>
            </a:pPr>
            <a:r>
              <a:rPr lang="fa-IR" sz="2000" b="1" dirty="0"/>
              <a:t>نقاط قوت:</a:t>
            </a:r>
          </a:p>
          <a:p>
            <a:pPr marL="342900" indent="-342900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دارای اطلاعات جامع مسیرهای بیولوژیکی</a:t>
            </a:r>
            <a:endParaRPr lang="en-US" sz="2000" dirty="0"/>
          </a:p>
        </p:txBody>
      </p:sp>
      <p:sp>
        <p:nvSpPr>
          <p:cNvPr id="12" name="Freeform: Shape_deepddi1">
            <a:extLst>
              <a:ext uri="{FF2B5EF4-FFF2-40B4-BE49-F238E27FC236}">
                <a16:creationId xmlns:a16="http://schemas.microsoft.com/office/drawing/2014/main" id="{9EDACA28-9646-CF45-9482-EB931295DD6C}"/>
              </a:ext>
            </a:extLst>
          </p:cNvPr>
          <p:cNvSpPr/>
          <p:nvPr/>
        </p:nvSpPr>
        <p:spPr>
          <a:xfrm>
            <a:off x="1526691" y="1256341"/>
            <a:ext cx="4699236" cy="1288664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spcAft>
                <a:spcPts val="1800"/>
              </a:spcAft>
            </a:pPr>
            <a:r>
              <a:rPr lang="en-US" dirty="0" err="1"/>
              <a:t>DeepDDI</a:t>
            </a:r>
            <a:r>
              <a:rPr lang="fa-IR" dirty="0"/>
              <a:t> یک مدل هوش مصنوعی است که جهت تشخیص انواع تداخلات دارویی از یک پایگاه داده جهت تقسیم‌بندی تداخلات در 86 نوع استفاده می‌کند.</a:t>
            </a:r>
            <a:endParaRPr lang="fa-IR" sz="2000" b="1" dirty="0"/>
          </a:p>
        </p:txBody>
      </p:sp>
      <p:sp>
        <p:nvSpPr>
          <p:cNvPr id="13" name="Freeform: Shape_deepddi2">
            <a:extLst>
              <a:ext uri="{FF2B5EF4-FFF2-40B4-BE49-F238E27FC236}">
                <a16:creationId xmlns:a16="http://schemas.microsoft.com/office/drawing/2014/main" id="{E2DD4F92-BC25-8395-8BCB-9BCB95083527}"/>
              </a:ext>
            </a:extLst>
          </p:cNvPr>
          <p:cNvSpPr/>
          <p:nvPr/>
        </p:nvSpPr>
        <p:spPr>
          <a:xfrm>
            <a:off x="1526691" y="2822960"/>
            <a:ext cx="4699236" cy="2358640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spcAft>
                <a:spcPts val="1800"/>
              </a:spcAft>
            </a:pPr>
            <a:r>
              <a:rPr lang="fa-IR" sz="2000" b="1" dirty="0"/>
              <a:t>نقاط قوت:</a:t>
            </a:r>
          </a:p>
          <a:p>
            <a:pPr marL="342900" indent="-342900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تقسیم‌بندی تداخلات دارویی در انواع مختلف</a:t>
            </a:r>
          </a:p>
          <a:p>
            <a:pPr algn="justLow" rtl="1">
              <a:spcAft>
                <a:spcPts val="1800"/>
              </a:spcAft>
            </a:pPr>
            <a:r>
              <a:rPr lang="fa-IR" sz="2000" b="1" dirty="0"/>
              <a:t>نقاط ضعف:</a:t>
            </a:r>
          </a:p>
          <a:p>
            <a:pPr marL="342900" indent="-342900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عدم وجود اطلاعات جامع داروها</a:t>
            </a:r>
            <a:endParaRPr lang="en-US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A432A00-9EB1-8B20-C690-481508EBA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53" y="1238492"/>
            <a:ext cx="8239270" cy="4250009"/>
          </a:xfrm>
          <a:prstGeom prst="rect">
            <a:avLst/>
          </a:prstGeom>
        </p:spPr>
      </p:pic>
      <p:sp>
        <p:nvSpPr>
          <p:cNvPr id="18" name="Freeform: Shape_github">
            <a:extLst>
              <a:ext uri="{FF2B5EF4-FFF2-40B4-BE49-F238E27FC236}">
                <a16:creationId xmlns:a16="http://schemas.microsoft.com/office/drawing/2014/main" id="{69C04449-484D-E45C-4D56-BC7F645DFD2F}"/>
              </a:ext>
            </a:extLst>
          </p:cNvPr>
          <p:cNvSpPr/>
          <p:nvPr/>
        </p:nvSpPr>
        <p:spPr>
          <a:xfrm>
            <a:off x="5328601" y="4224737"/>
            <a:ext cx="3494817" cy="1288664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spcAft>
                <a:spcPts val="1800"/>
              </a:spcAft>
            </a:pPr>
            <a:r>
              <a:rPr lang="fa-IR" sz="2000" b="1" dirty="0"/>
              <a:t>کلیه کدهای مربوط به تهیه و یکپارچه‌سازی منابع داده در لینک روبرو موجود است.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88B439F-01AE-FBD4-8ABD-F439A128E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4355" y="4326730"/>
            <a:ext cx="1124246" cy="112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81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5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8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6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6" presetClass="emph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6" presetClass="emph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4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9" presetClass="emph" presetSubtype="0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069 L -0.50404 0.00069 " pathEditMode="relative" ptsTypes="AA">
                                      <p:cBhvr>
                                        <p:cTn id="9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0555 L -0.50326 0.32222 " pathEditMode="relative" ptsTypes="AA">
                                      <p:cBhvr>
                                        <p:cTn id="10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648 L -0.00104 -0.11042 " pathEditMode="relative" ptsTypes="AA">
                                      <p:cBhvr>
                                        <p:cTn id="10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0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  <p:bldP spid="5" grpId="6" animBg="1"/>
      <p:bldP spid="6" grpId="0" animBg="1"/>
      <p:bldP spid="6" grpId="1" animBg="1"/>
      <p:bldP spid="6" grpId="2" animBg="1"/>
      <p:bldP spid="6" grpId="3" animBg="1"/>
      <p:bldP spid="6" grpId="4" animBg="1"/>
      <p:bldP spid="6" grpId="5" animBg="1"/>
      <p:bldP spid="6" grpId="6" animBg="1"/>
      <p:bldP spid="7" grpId="0" animBg="1"/>
      <p:bldP spid="7" grpId="1" animBg="1"/>
      <p:bldP spid="7" grpId="2" animBg="1"/>
      <p:bldP spid="7" grpId="3" animBg="1"/>
      <p:bldP spid="7" grpId="4" animBg="1"/>
      <p:bldP spid="7" grpId="5" animBg="1"/>
      <p:bldP spid="7" grpId="6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C2A42-AF30-D8B7-ECCF-0F8A56EC4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B314F7-008E-0E58-BC5D-3CA3D2700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تقسیم‌بندی انواع تداخلات</a:t>
            </a:r>
            <a:endParaRPr lang="en-US" dirty="0"/>
          </a:p>
        </p:txBody>
      </p:sp>
      <p:graphicFrame>
        <p:nvGraphicFramePr>
          <p:cNvPr id="39" name="Pie_Chart1">
            <a:extLst>
              <a:ext uri="{FF2B5EF4-FFF2-40B4-BE49-F238E27FC236}">
                <a16:creationId xmlns:a16="http://schemas.microsoft.com/office/drawing/2014/main" id="{5499353B-F023-738A-11F4-D63AFAD9A9C3}"/>
              </a:ext>
            </a:extLst>
          </p:cNvPr>
          <p:cNvGraphicFramePr/>
          <p:nvPr/>
        </p:nvGraphicFramePr>
        <p:xfrm>
          <a:off x="1430746" y="1338292"/>
          <a:ext cx="6426694" cy="4713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0" name="Pie_Chart2">
            <a:extLst>
              <a:ext uri="{FF2B5EF4-FFF2-40B4-BE49-F238E27FC236}">
                <a16:creationId xmlns:a16="http://schemas.microsoft.com/office/drawing/2014/main" id="{8C9EF4BD-5B15-E2BE-E429-062C0B208F0D}"/>
              </a:ext>
            </a:extLst>
          </p:cNvPr>
          <p:cNvGraphicFramePr/>
          <p:nvPr/>
        </p:nvGraphicFramePr>
        <p:xfrm>
          <a:off x="1911945" y="1328926"/>
          <a:ext cx="6426694" cy="4713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10349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9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9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9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9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9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9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9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9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500"/>
                            </p:stCondLst>
                            <p:childTnLst>
                              <p:par>
                                <p:cTn id="7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500"/>
                            </p:stCondLst>
                            <p:childTnLst>
                              <p:par>
                                <p:cTn id="8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500"/>
                            </p:stCondLst>
                            <p:childTnLst>
                              <p:par>
                                <p:cTn id="8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500"/>
                            </p:stCondLst>
                            <p:childTnLst>
                              <p:par>
                                <p:cTn id="8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9" grpId="0" uiExpand="1">
        <p:bldSub>
          <a:bldChart bld="category"/>
        </p:bldSub>
      </p:bldGraphic>
      <p:bldGraphic spid="39" grpId="1">
        <p:bldSub>
          <a:bldChart bld="category"/>
        </p:bldSub>
      </p:bldGraphic>
      <p:bldGraphic spid="40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سناریوی 1</a:t>
            </a:r>
            <a:endParaRPr lang="fa-I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41F52D-EEAD-DD8F-D17F-64BE984DB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8399" y="877399"/>
            <a:ext cx="5849130" cy="3614473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9BEF997-290C-50CB-7F5B-B2DD3D5E6E01}"/>
              </a:ext>
            </a:extLst>
          </p:cNvPr>
          <p:cNvSpPr/>
          <p:nvPr/>
        </p:nvSpPr>
        <p:spPr>
          <a:xfrm>
            <a:off x="4868943" y="4317476"/>
            <a:ext cx="4188693" cy="2028291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کل تداخلات: </a:t>
            </a:r>
            <a:r>
              <a:rPr lang="fa-IR" sz="2000" b="1" dirty="0"/>
              <a:t>103054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تداخلات مجموعه آموزش: </a:t>
            </a:r>
            <a:r>
              <a:rPr lang="fa-IR" sz="2000" b="1" dirty="0"/>
              <a:t>82443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تداخلات مجموعه آزمون: </a:t>
            </a:r>
            <a:r>
              <a:rPr lang="fa-IR" sz="2000" b="1" dirty="0"/>
              <a:t>20611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81443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سناریو</a:t>
            </a:r>
            <a:r>
              <a:rPr lang="fa-IR" dirty="0"/>
              <a:t>ی</a:t>
            </a:r>
            <a:r>
              <a:rPr lang="ar-SA" dirty="0"/>
              <a:t> </a:t>
            </a:r>
            <a:r>
              <a:rPr lang="fa-IR" dirty="0"/>
              <a:t>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AA5E0E-1657-1DBB-782E-75BFB75D4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01" y="636844"/>
            <a:ext cx="3299746" cy="28767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7D10B9-1980-BC5F-18AA-CFC23FF21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588" y="2426172"/>
            <a:ext cx="4139236" cy="3654485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2DB03FC-D71A-517F-FB46-092B6918187C}"/>
              </a:ext>
            </a:extLst>
          </p:cNvPr>
          <p:cNvSpPr/>
          <p:nvPr/>
        </p:nvSpPr>
        <p:spPr>
          <a:xfrm>
            <a:off x="688157" y="3700020"/>
            <a:ext cx="3884835" cy="2578231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کل داروها: </a:t>
            </a:r>
            <a:r>
              <a:rPr lang="fa-IR" sz="2000" b="1" dirty="0"/>
              <a:t>936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داروهای مجموعه آموزش: </a:t>
            </a:r>
            <a:r>
              <a:rPr lang="fa-IR" sz="2000" b="1" dirty="0"/>
              <a:t>749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داروهای مجموعه آزمون: </a:t>
            </a:r>
            <a:r>
              <a:rPr lang="fa-IR" sz="2000" b="1" dirty="0"/>
              <a:t>187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تداخلات مجموعه‌های آموزش و آزمون متغیر است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75738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سناریوی</a:t>
            </a:r>
            <a:r>
              <a:rPr lang="fa-IR" dirty="0"/>
              <a:t>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473F7-C5CD-5213-D943-C953DBA53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01" y="678951"/>
            <a:ext cx="3299746" cy="2587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995337-221C-CCF3-6E32-5F40552BA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464" y="2428548"/>
            <a:ext cx="4139237" cy="365210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C733387-6F84-8A4B-79AB-1D0E2F7D2DC6}"/>
              </a:ext>
            </a:extLst>
          </p:cNvPr>
          <p:cNvSpPr/>
          <p:nvPr/>
        </p:nvSpPr>
        <p:spPr>
          <a:xfrm>
            <a:off x="688157" y="3700020"/>
            <a:ext cx="3884835" cy="2578231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کل داروها: </a:t>
            </a:r>
            <a:r>
              <a:rPr lang="fa-IR" sz="2000" b="1" dirty="0"/>
              <a:t>936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داروهای مجموعه آموزش: </a:t>
            </a:r>
            <a:r>
              <a:rPr lang="fa-IR" sz="2000" b="1" dirty="0"/>
              <a:t>749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داروهای مجموعه آزمون: </a:t>
            </a:r>
            <a:r>
              <a:rPr lang="fa-IR" sz="2000" b="1" dirty="0"/>
              <a:t>187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تداخلات مجموعه‌های آموزش و آزمون متغیر است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73095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BA78D-A53C-8573-1144-F6FC80BF7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C6F4384-80C2-1F6F-98DF-E165BBD8DCE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863166573"/>
              </p:ext>
            </p:extLst>
          </p:nvPr>
        </p:nvGraphicFramePr>
        <p:xfrm>
          <a:off x="2651289" y="1536571"/>
          <a:ext cx="4572000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5486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548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Deep DDI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293192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DDI MDL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74795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Our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96.5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96.5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96.5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</a:tbl>
          </a:graphicData>
        </a:graphic>
      </p:graphicFrame>
      <p:sp>
        <p:nvSpPr>
          <p:cNvPr id="8" name="Title 3">
            <a:extLst>
              <a:ext uri="{FF2B5EF4-FFF2-40B4-BE49-F238E27FC236}">
                <a16:creationId xmlns:a16="http://schemas.microsoft.com/office/drawing/2014/main" id="{F40D3F6A-0598-E15E-039B-AF0FC1F3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899" y="390524"/>
            <a:ext cx="8259501" cy="873366"/>
          </a:xfrm>
        </p:spPr>
        <p:txBody>
          <a:bodyPr/>
          <a:lstStyle/>
          <a:p>
            <a:r>
              <a:rPr lang="ar-SA" dirty="0"/>
              <a:t>مقایسه با روش‌های موجود</a:t>
            </a:r>
            <a:r>
              <a:rPr lang="fa-IR" dirty="0"/>
              <a:t> – سناریوی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548F01-06AF-39EC-AE01-2AE469B7E76C}"/>
              </a:ext>
            </a:extLst>
          </p:cNvPr>
          <p:cNvSpPr/>
          <p:nvPr/>
        </p:nvSpPr>
        <p:spPr>
          <a:xfrm>
            <a:off x="393192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E2CE9B-F520-AB7A-CA80-2069891F5724}"/>
              </a:ext>
            </a:extLst>
          </p:cNvPr>
          <p:cNvSpPr/>
          <p:nvPr/>
        </p:nvSpPr>
        <p:spPr>
          <a:xfrm>
            <a:off x="475996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D64002-4BBA-13BD-7FC8-A7ED32D9347C}"/>
              </a:ext>
            </a:extLst>
          </p:cNvPr>
          <p:cNvSpPr/>
          <p:nvPr/>
        </p:nvSpPr>
        <p:spPr>
          <a:xfrm>
            <a:off x="557784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63BB2F-C861-1829-401A-74275CE07B67}"/>
              </a:ext>
            </a:extLst>
          </p:cNvPr>
          <p:cNvSpPr/>
          <p:nvPr/>
        </p:nvSpPr>
        <p:spPr>
          <a:xfrm>
            <a:off x="639572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614224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BA78D-A53C-8573-1144-F6FC80BF7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C6F4384-80C2-1F6F-98DF-E165BBD8DCE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50962077"/>
              </p:ext>
            </p:extLst>
          </p:nvPr>
        </p:nvGraphicFramePr>
        <p:xfrm>
          <a:off x="2651289" y="1536571"/>
          <a:ext cx="4572000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5486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548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Deep DDI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022553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DDI MDL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554459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Our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70.9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70.9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68.3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70.1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</a:tbl>
          </a:graphicData>
        </a:graphic>
      </p:graphicFrame>
      <p:sp>
        <p:nvSpPr>
          <p:cNvPr id="7" name="Title 3">
            <a:extLst>
              <a:ext uri="{FF2B5EF4-FFF2-40B4-BE49-F238E27FC236}">
                <a16:creationId xmlns:a16="http://schemas.microsoft.com/office/drawing/2014/main" id="{AE9743E7-7777-CE44-24E5-B85A17D69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ar-SA" dirty="0"/>
              <a:t>مقایسه با روش‌های موجود</a:t>
            </a:r>
            <a:r>
              <a:rPr lang="fa-IR" dirty="0"/>
              <a:t> – سناریوی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C7082B-4337-55FC-F78D-182615BAF1AE}"/>
              </a:ext>
            </a:extLst>
          </p:cNvPr>
          <p:cNvSpPr/>
          <p:nvPr/>
        </p:nvSpPr>
        <p:spPr>
          <a:xfrm>
            <a:off x="393192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059505-6DF1-F05C-2F5A-ADDCD6627A14}"/>
              </a:ext>
            </a:extLst>
          </p:cNvPr>
          <p:cNvSpPr/>
          <p:nvPr/>
        </p:nvSpPr>
        <p:spPr>
          <a:xfrm>
            <a:off x="475996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A36CC2-0E13-19B9-22AB-BD81BF88DDF2}"/>
              </a:ext>
            </a:extLst>
          </p:cNvPr>
          <p:cNvSpPr/>
          <p:nvPr/>
        </p:nvSpPr>
        <p:spPr>
          <a:xfrm>
            <a:off x="557784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AC637B-5305-6A1F-7B42-9A298A7912EA}"/>
              </a:ext>
            </a:extLst>
          </p:cNvPr>
          <p:cNvSpPr/>
          <p:nvPr/>
        </p:nvSpPr>
        <p:spPr>
          <a:xfrm>
            <a:off x="639572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479520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6F3787-1E51-4FDB-B113-1508AD839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5E5D8F-682E-4F66-8EDD-2ADB7FD43F40}"/>
              </a:ext>
            </a:extLst>
          </p:cNvPr>
          <p:cNvSpPr txBox="1"/>
          <p:nvPr/>
        </p:nvSpPr>
        <p:spPr>
          <a:xfrm>
            <a:off x="4698183" y="950066"/>
            <a:ext cx="2271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NSans(FaNum)" panose="02040503050201020203" pitchFamily="18" charset="-78"/>
                <a:cs typeface="+mj-cs"/>
              </a:rPr>
              <a:t>فهرست مطالب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C99199-0C8A-4E55-8599-4E39215DB907}"/>
              </a:ext>
            </a:extLst>
          </p:cNvPr>
          <p:cNvSpPr/>
          <p:nvPr/>
        </p:nvSpPr>
        <p:spPr>
          <a:xfrm>
            <a:off x="1319514" y="3252437"/>
            <a:ext cx="9178502" cy="1606651"/>
          </a:xfrm>
          <a:custGeom>
            <a:avLst/>
            <a:gdLst>
              <a:gd name="connsiteX0" fmla="*/ 0 w 9178502"/>
              <a:gd name="connsiteY0" fmla="*/ 0 h 1606651"/>
              <a:gd name="connsiteX1" fmla="*/ 757226 w 9178502"/>
              <a:gd name="connsiteY1" fmla="*/ 0 h 1606651"/>
              <a:gd name="connsiteX2" fmla="*/ 1514453 w 9178502"/>
              <a:gd name="connsiteY2" fmla="*/ 0 h 1606651"/>
              <a:gd name="connsiteX3" fmla="*/ 2088109 w 9178502"/>
              <a:gd name="connsiteY3" fmla="*/ 0 h 1606651"/>
              <a:gd name="connsiteX4" fmla="*/ 2386411 w 9178502"/>
              <a:gd name="connsiteY4" fmla="*/ 0 h 1606651"/>
              <a:gd name="connsiteX5" fmla="*/ 2684712 w 9178502"/>
              <a:gd name="connsiteY5" fmla="*/ 0 h 1606651"/>
              <a:gd name="connsiteX6" fmla="*/ 3166583 w 9178502"/>
              <a:gd name="connsiteY6" fmla="*/ 0 h 1606651"/>
              <a:gd name="connsiteX7" fmla="*/ 3832025 w 9178502"/>
              <a:gd name="connsiteY7" fmla="*/ 0 h 1606651"/>
              <a:gd name="connsiteX8" fmla="*/ 4222111 w 9178502"/>
              <a:gd name="connsiteY8" fmla="*/ 0 h 1606651"/>
              <a:gd name="connsiteX9" fmla="*/ 4612197 w 9178502"/>
              <a:gd name="connsiteY9" fmla="*/ 0 h 1606651"/>
              <a:gd name="connsiteX10" fmla="*/ 5185854 w 9178502"/>
              <a:gd name="connsiteY10" fmla="*/ 0 h 1606651"/>
              <a:gd name="connsiteX11" fmla="*/ 5851295 w 9178502"/>
              <a:gd name="connsiteY11" fmla="*/ 0 h 1606651"/>
              <a:gd name="connsiteX12" fmla="*/ 6424951 w 9178502"/>
              <a:gd name="connsiteY12" fmla="*/ 0 h 1606651"/>
              <a:gd name="connsiteX13" fmla="*/ 6906823 w 9178502"/>
              <a:gd name="connsiteY13" fmla="*/ 0 h 1606651"/>
              <a:gd name="connsiteX14" fmla="*/ 7296909 w 9178502"/>
              <a:gd name="connsiteY14" fmla="*/ 0 h 1606651"/>
              <a:gd name="connsiteX15" fmla="*/ 7962350 w 9178502"/>
              <a:gd name="connsiteY15" fmla="*/ 0 h 1606651"/>
              <a:gd name="connsiteX16" fmla="*/ 8444222 w 9178502"/>
              <a:gd name="connsiteY16" fmla="*/ 0 h 1606651"/>
              <a:gd name="connsiteX17" fmla="*/ 9178502 w 9178502"/>
              <a:gd name="connsiteY17" fmla="*/ 0 h 1606651"/>
              <a:gd name="connsiteX18" fmla="*/ 9178502 w 9178502"/>
              <a:gd name="connsiteY18" fmla="*/ 519484 h 1606651"/>
              <a:gd name="connsiteX19" fmla="*/ 9178502 w 9178502"/>
              <a:gd name="connsiteY19" fmla="*/ 1006835 h 1606651"/>
              <a:gd name="connsiteX20" fmla="*/ 9178502 w 9178502"/>
              <a:gd name="connsiteY20" fmla="*/ 1606651 h 1606651"/>
              <a:gd name="connsiteX21" fmla="*/ 8604846 w 9178502"/>
              <a:gd name="connsiteY21" fmla="*/ 1606651 h 1606651"/>
              <a:gd name="connsiteX22" fmla="*/ 8214759 w 9178502"/>
              <a:gd name="connsiteY22" fmla="*/ 1606651 h 1606651"/>
              <a:gd name="connsiteX23" fmla="*/ 7824673 w 9178502"/>
              <a:gd name="connsiteY23" fmla="*/ 1606651 h 1606651"/>
              <a:gd name="connsiteX24" fmla="*/ 7159232 w 9178502"/>
              <a:gd name="connsiteY24" fmla="*/ 1606651 h 1606651"/>
              <a:gd name="connsiteX25" fmla="*/ 6677360 w 9178502"/>
              <a:gd name="connsiteY25" fmla="*/ 1606651 h 1606651"/>
              <a:gd name="connsiteX26" fmla="*/ 6011919 w 9178502"/>
              <a:gd name="connsiteY26" fmla="*/ 1606651 h 1606651"/>
              <a:gd name="connsiteX27" fmla="*/ 5621832 w 9178502"/>
              <a:gd name="connsiteY27" fmla="*/ 1606651 h 1606651"/>
              <a:gd name="connsiteX28" fmla="*/ 4864606 w 9178502"/>
              <a:gd name="connsiteY28" fmla="*/ 1606651 h 1606651"/>
              <a:gd name="connsiteX29" fmla="*/ 4107380 w 9178502"/>
              <a:gd name="connsiteY29" fmla="*/ 1606651 h 1606651"/>
              <a:gd name="connsiteX30" fmla="*/ 3717293 w 9178502"/>
              <a:gd name="connsiteY30" fmla="*/ 1606651 h 1606651"/>
              <a:gd name="connsiteX31" fmla="*/ 3143637 w 9178502"/>
              <a:gd name="connsiteY31" fmla="*/ 1606651 h 1606651"/>
              <a:gd name="connsiteX32" fmla="*/ 2845336 w 9178502"/>
              <a:gd name="connsiteY32" fmla="*/ 1606651 h 1606651"/>
              <a:gd name="connsiteX33" fmla="*/ 2547034 w 9178502"/>
              <a:gd name="connsiteY33" fmla="*/ 1606651 h 1606651"/>
              <a:gd name="connsiteX34" fmla="*/ 2065163 w 9178502"/>
              <a:gd name="connsiteY34" fmla="*/ 1606651 h 1606651"/>
              <a:gd name="connsiteX35" fmla="*/ 1307937 w 9178502"/>
              <a:gd name="connsiteY35" fmla="*/ 1606651 h 1606651"/>
              <a:gd name="connsiteX36" fmla="*/ 826065 w 9178502"/>
              <a:gd name="connsiteY36" fmla="*/ 1606651 h 1606651"/>
              <a:gd name="connsiteX37" fmla="*/ 527764 w 9178502"/>
              <a:gd name="connsiteY37" fmla="*/ 1606651 h 1606651"/>
              <a:gd name="connsiteX38" fmla="*/ 0 w 9178502"/>
              <a:gd name="connsiteY38" fmla="*/ 1606651 h 1606651"/>
              <a:gd name="connsiteX39" fmla="*/ 0 w 9178502"/>
              <a:gd name="connsiteY39" fmla="*/ 1087167 h 1606651"/>
              <a:gd name="connsiteX40" fmla="*/ 0 w 9178502"/>
              <a:gd name="connsiteY40" fmla="*/ 551617 h 1606651"/>
              <a:gd name="connsiteX41" fmla="*/ 0 w 9178502"/>
              <a:gd name="connsiteY41" fmla="*/ 0 h 1606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9178502" h="1606651" extrusionOk="0">
                <a:moveTo>
                  <a:pt x="0" y="0"/>
                </a:moveTo>
                <a:cubicBezTo>
                  <a:pt x="171196" y="-65283"/>
                  <a:pt x="510164" y="42873"/>
                  <a:pt x="757226" y="0"/>
                </a:cubicBezTo>
                <a:cubicBezTo>
                  <a:pt x="1004288" y="-42873"/>
                  <a:pt x="1302291" y="64398"/>
                  <a:pt x="1514453" y="0"/>
                </a:cubicBezTo>
                <a:cubicBezTo>
                  <a:pt x="1726615" y="-64398"/>
                  <a:pt x="1947192" y="60494"/>
                  <a:pt x="2088109" y="0"/>
                </a:cubicBezTo>
                <a:cubicBezTo>
                  <a:pt x="2229026" y="-60494"/>
                  <a:pt x="2296639" y="11774"/>
                  <a:pt x="2386411" y="0"/>
                </a:cubicBezTo>
                <a:cubicBezTo>
                  <a:pt x="2476183" y="-11774"/>
                  <a:pt x="2560705" y="5143"/>
                  <a:pt x="2684712" y="0"/>
                </a:cubicBezTo>
                <a:cubicBezTo>
                  <a:pt x="2808719" y="-5143"/>
                  <a:pt x="3050109" y="55118"/>
                  <a:pt x="3166583" y="0"/>
                </a:cubicBezTo>
                <a:cubicBezTo>
                  <a:pt x="3283057" y="-55118"/>
                  <a:pt x="3613114" y="58562"/>
                  <a:pt x="3832025" y="0"/>
                </a:cubicBezTo>
                <a:cubicBezTo>
                  <a:pt x="4050936" y="-58562"/>
                  <a:pt x="4042003" y="14165"/>
                  <a:pt x="4222111" y="0"/>
                </a:cubicBezTo>
                <a:cubicBezTo>
                  <a:pt x="4402219" y="-14165"/>
                  <a:pt x="4504086" y="18607"/>
                  <a:pt x="4612197" y="0"/>
                </a:cubicBezTo>
                <a:cubicBezTo>
                  <a:pt x="4720308" y="-18607"/>
                  <a:pt x="4993544" y="15413"/>
                  <a:pt x="5185854" y="0"/>
                </a:cubicBezTo>
                <a:cubicBezTo>
                  <a:pt x="5378164" y="-15413"/>
                  <a:pt x="5696516" y="12492"/>
                  <a:pt x="5851295" y="0"/>
                </a:cubicBezTo>
                <a:cubicBezTo>
                  <a:pt x="6006074" y="-12492"/>
                  <a:pt x="6243490" y="39512"/>
                  <a:pt x="6424951" y="0"/>
                </a:cubicBezTo>
                <a:cubicBezTo>
                  <a:pt x="6606412" y="-39512"/>
                  <a:pt x="6738803" y="11998"/>
                  <a:pt x="6906823" y="0"/>
                </a:cubicBezTo>
                <a:cubicBezTo>
                  <a:pt x="7074843" y="-11998"/>
                  <a:pt x="7104911" y="26002"/>
                  <a:pt x="7296909" y="0"/>
                </a:cubicBezTo>
                <a:cubicBezTo>
                  <a:pt x="7488907" y="-26002"/>
                  <a:pt x="7728457" y="46585"/>
                  <a:pt x="7962350" y="0"/>
                </a:cubicBezTo>
                <a:cubicBezTo>
                  <a:pt x="8196243" y="-46585"/>
                  <a:pt x="8225038" y="54485"/>
                  <a:pt x="8444222" y="0"/>
                </a:cubicBezTo>
                <a:cubicBezTo>
                  <a:pt x="8663406" y="-54485"/>
                  <a:pt x="8877254" y="6078"/>
                  <a:pt x="9178502" y="0"/>
                </a:cubicBezTo>
                <a:cubicBezTo>
                  <a:pt x="9200758" y="229616"/>
                  <a:pt x="9140734" y="320753"/>
                  <a:pt x="9178502" y="519484"/>
                </a:cubicBezTo>
                <a:cubicBezTo>
                  <a:pt x="9216270" y="718215"/>
                  <a:pt x="9165599" y="896245"/>
                  <a:pt x="9178502" y="1006835"/>
                </a:cubicBezTo>
                <a:cubicBezTo>
                  <a:pt x="9191405" y="1117425"/>
                  <a:pt x="9164245" y="1375240"/>
                  <a:pt x="9178502" y="1606651"/>
                </a:cubicBezTo>
                <a:cubicBezTo>
                  <a:pt x="8895649" y="1647501"/>
                  <a:pt x="8765106" y="1587623"/>
                  <a:pt x="8604846" y="1606651"/>
                </a:cubicBezTo>
                <a:cubicBezTo>
                  <a:pt x="8444586" y="1625679"/>
                  <a:pt x="8296718" y="1583767"/>
                  <a:pt x="8214759" y="1606651"/>
                </a:cubicBezTo>
                <a:cubicBezTo>
                  <a:pt x="8132800" y="1629535"/>
                  <a:pt x="7986359" y="1562390"/>
                  <a:pt x="7824673" y="1606651"/>
                </a:cubicBezTo>
                <a:cubicBezTo>
                  <a:pt x="7662987" y="1650912"/>
                  <a:pt x="7303264" y="1542513"/>
                  <a:pt x="7159232" y="1606651"/>
                </a:cubicBezTo>
                <a:cubicBezTo>
                  <a:pt x="7015200" y="1670789"/>
                  <a:pt x="6842130" y="1595942"/>
                  <a:pt x="6677360" y="1606651"/>
                </a:cubicBezTo>
                <a:cubicBezTo>
                  <a:pt x="6512590" y="1617360"/>
                  <a:pt x="6241422" y="1539046"/>
                  <a:pt x="6011919" y="1606651"/>
                </a:cubicBezTo>
                <a:cubicBezTo>
                  <a:pt x="5782416" y="1674256"/>
                  <a:pt x="5700053" y="1581161"/>
                  <a:pt x="5621832" y="1606651"/>
                </a:cubicBezTo>
                <a:cubicBezTo>
                  <a:pt x="5543611" y="1632141"/>
                  <a:pt x="5075165" y="1564302"/>
                  <a:pt x="4864606" y="1606651"/>
                </a:cubicBezTo>
                <a:cubicBezTo>
                  <a:pt x="4654047" y="1649000"/>
                  <a:pt x="4437190" y="1558120"/>
                  <a:pt x="4107380" y="1606651"/>
                </a:cubicBezTo>
                <a:cubicBezTo>
                  <a:pt x="3777570" y="1655182"/>
                  <a:pt x="3876724" y="1604270"/>
                  <a:pt x="3717293" y="1606651"/>
                </a:cubicBezTo>
                <a:cubicBezTo>
                  <a:pt x="3557862" y="1609032"/>
                  <a:pt x="3372565" y="1577742"/>
                  <a:pt x="3143637" y="1606651"/>
                </a:cubicBezTo>
                <a:cubicBezTo>
                  <a:pt x="2914709" y="1635560"/>
                  <a:pt x="2978093" y="1583762"/>
                  <a:pt x="2845336" y="1606651"/>
                </a:cubicBezTo>
                <a:cubicBezTo>
                  <a:pt x="2712579" y="1629540"/>
                  <a:pt x="2650452" y="1601854"/>
                  <a:pt x="2547034" y="1606651"/>
                </a:cubicBezTo>
                <a:cubicBezTo>
                  <a:pt x="2443616" y="1611448"/>
                  <a:pt x="2264255" y="1585129"/>
                  <a:pt x="2065163" y="1606651"/>
                </a:cubicBezTo>
                <a:cubicBezTo>
                  <a:pt x="1866071" y="1628173"/>
                  <a:pt x="1546798" y="1551480"/>
                  <a:pt x="1307937" y="1606651"/>
                </a:cubicBezTo>
                <a:cubicBezTo>
                  <a:pt x="1069076" y="1661822"/>
                  <a:pt x="976889" y="1596162"/>
                  <a:pt x="826065" y="1606651"/>
                </a:cubicBezTo>
                <a:cubicBezTo>
                  <a:pt x="675241" y="1617140"/>
                  <a:pt x="647031" y="1597669"/>
                  <a:pt x="527764" y="1606651"/>
                </a:cubicBezTo>
                <a:cubicBezTo>
                  <a:pt x="408497" y="1615633"/>
                  <a:pt x="209801" y="1544692"/>
                  <a:pt x="0" y="1606651"/>
                </a:cubicBezTo>
                <a:cubicBezTo>
                  <a:pt x="-6759" y="1349236"/>
                  <a:pt x="28813" y="1272310"/>
                  <a:pt x="0" y="1087167"/>
                </a:cubicBezTo>
                <a:cubicBezTo>
                  <a:pt x="-28813" y="902024"/>
                  <a:pt x="38134" y="707774"/>
                  <a:pt x="0" y="551617"/>
                </a:cubicBezTo>
                <a:cubicBezTo>
                  <a:pt x="-38134" y="395460"/>
                  <a:pt x="19238" y="248458"/>
                  <a:pt x="0" y="0"/>
                </a:cubicBezTo>
                <a:close/>
              </a:path>
            </a:pathLst>
          </a:custGeom>
          <a:noFill/>
          <a:ln w="57150">
            <a:extLst>
              <a:ext uri="{C807C97D-BFC1-408E-A445-0C87EB9F89A2}">
                <ask:lineSketchStyleProps xmlns:ask="http://schemas.microsoft.com/office/drawing/2018/sketchyshapes" sd="326149245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A928320-FDE2-4F75-B0F9-668BAB6576F0}"/>
              </a:ext>
            </a:extLst>
          </p:cNvPr>
          <p:cNvSpPr/>
          <p:nvPr/>
        </p:nvSpPr>
        <p:spPr>
          <a:xfrm>
            <a:off x="9413882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BB50B08-2DD1-4AE4-B74B-EE13B465421D}"/>
              </a:ext>
            </a:extLst>
          </p:cNvPr>
          <p:cNvSpPr/>
          <p:nvPr/>
        </p:nvSpPr>
        <p:spPr>
          <a:xfrm>
            <a:off x="7835954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F60DBED-A76C-4394-86AC-C4C7C7CADDF5}"/>
              </a:ext>
            </a:extLst>
          </p:cNvPr>
          <p:cNvSpPr/>
          <p:nvPr/>
        </p:nvSpPr>
        <p:spPr>
          <a:xfrm>
            <a:off x="6258028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FC1E7E9-81C3-4C1F-AC33-A2DFD311E673}"/>
              </a:ext>
            </a:extLst>
          </p:cNvPr>
          <p:cNvSpPr/>
          <p:nvPr/>
        </p:nvSpPr>
        <p:spPr>
          <a:xfrm>
            <a:off x="4680102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25B8367-1A08-48CC-909A-15CDD639D31C}"/>
              </a:ext>
            </a:extLst>
          </p:cNvPr>
          <p:cNvSpPr/>
          <p:nvPr/>
        </p:nvSpPr>
        <p:spPr>
          <a:xfrm>
            <a:off x="3102176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043661-E8E7-4369-A282-999A7C7D134A}"/>
              </a:ext>
            </a:extLst>
          </p:cNvPr>
          <p:cNvSpPr/>
          <p:nvPr/>
        </p:nvSpPr>
        <p:spPr>
          <a:xfrm>
            <a:off x="1524250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134E1C-BB9E-40AB-9973-071E135B3FB3}"/>
              </a:ext>
            </a:extLst>
          </p:cNvPr>
          <p:cNvSpPr txBox="1"/>
          <p:nvPr/>
        </p:nvSpPr>
        <p:spPr>
          <a:xfrm>
            <a:off x="9477914" y="4060207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latin typeface="IRANSans(FaNum)" panose="02040503050201020203" pitchFamily="18" charset="-78"/>
              </a:rPr>
              <a:t>مقدمه</a:t>
            </a:r>
            <a:endParaRPr lang="en-US" sz="2400" b="1" dirty="0">
              <a:latin typeface="IRANSans(FaNum)" panose="02040503050201020203" pitchFamily="18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1C2EDE-0ED0-410F-9AEB-2DB798F32435}"/>
              </a:ext>
            </a:extLst>
          </p:cNvPr>
          <p:cNvSpPr txBox="1"/>
          <p:nvPr/>
        </p:nvSpPr>
        <p:spPr>
          <a:xfrm>
            <a:off x="7481603" y="4060207"/>
            <a:ext cx="1576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latin typeface="IRANSans(FaNum)" panose="02040503050201020203" pitchFamily="18" charset="-78"/>
              </a:rPr>
              <a:t>پیشینه پژوهش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EC8422-B8E7-4C23-A9E9-3B275D3E1770}"/>
              </a:ext>
            </a:extLst>
          </p:cNvPr>
          <p:cNvSpPr txBox="1"/>
          <p:nvPr/>
        </p:nvSpPr>
        <p:spPr>
          <a:xfrm>
            <a:off x="5907684" y="4065859"/>
            <a:ext cx="1568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ar-SA" sz="2400" b="1" dirty="0">
                <a:latin typeface="IRANSans(FaNum)" panose="02040503050201020203" pitchFamily="18" charset="-78"/>
              </a:rPr>
              <a:t>مدل پیشنهادی</a:t>
            </a:r>
            <a:endParaRPr lang="en-US" sz="2400" b="1" dirty="0">
              <a:latin typeface="IRANSans(FaNum)" panose="02040503050201020203" pitchFamily="18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96591C-5F36-48D9-8A81-2CD546765CBE}"/>
              </a:ext>
            </a:extLst>
          </p:cNvPr>
          <p:cNvSpPr txBox="1"/>
          <p:nvPr/>
        </p:nvSpPr>
        <p:spPr>
          <a:xfrm>
            <a:off x="4785812" y="4060207"/>
            <a:ext cx="65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latin typeface="IRANSans(FaNum)" panose="02040503050201020203" pitchFamily="18" charset="-78"/>
              </a:rPr>
              <a:t>نتایج</a:t>
            </a:r>
            <a:endParaRPr lang="en-US" sz="2400" b="1" dirty="0">
              <a:latin typeface="IRANSans(FaNum)" panose="02040503050201020203" pitchFamily="18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243403-F34D-48DD-A845-DA16EFF8BA79}"/>
              </a:ext>
            </a:extLst>
          </p:cNvPr>
          <p:cNvSpPr txBox="1"/>
          <p:nvPr/>
        </p:nvSpPr>
        <p:spPr>
          <a:xfrm>
            <a:off x="2936978" y="4060207"/>
            <a:ext cx="1197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latin typeface="IRANSans(FaNum)" panose="02040503050201020203" pitchFamily="18" charset="-78"/>
              </a:rPr>
              <a:t>نتیجه‌گیری</a:t>
            </a:r>
            <a:endParaRPr lang="en-US" sz="2400" b="1" dirty="0">
              <a:latin typeface="IRANSans(FaNum)" panose="02040503050201020203" pitchFamily="18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115981-75DC-4BD2-888C-0F393695C32D}"/>
              </a:ext>
            </a:extLst>
          </p:cNvPr>
          <p:cNvSpPr txBox="1"/>
          <p:nvPr/>
        </p:nvSpPr>
        <p:spPr>
          <a:xfrm>
            <a:off x="1363061" y="4060207"/>
            <a:ext cx="1189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latin typeface="IRANSans(FaNum)" panose="02040503050201020203" pitchFamily="18" charset="-78"/>
              </a:rPr>
              <a:t>پیشنهادات</a:t>
            </a:r>
            <a:endParaRPr lang="en-US" sz="2400" b="1" dirty="0">
              <a:latin typeface="IRANSans(FaNum)" panose="02040503050201020203" pitchFamily="18" charset="-78"/>
            </a:endParaRPr>
          </a:p>
        </p:txBody>
      </p:sp>
      <p:sp>
        <p:nvSpPr>
          <p:cNvPr id="21" name="Freeform 18">
            <a:extLst>
              <a:ext uri="{FF2B5EF4-FFF2-40B4-BE49-F238E27FC236}">
                <a16:creationId xmlns:a16="http://schemas.microsoft.com/office/drawing/2014/main" id="{3AE541E0-FC5B-4F38-BE22-6DE2A0822E6C}"/>
              </a:ext>
            </a:extLst>
          </p:cNvPr>
          <p:cNvSpPr>
            <a:spLocks noEditPoints="1"/>
          </p:cNvSpPr>
          <p:nvPr/>
        </p:nvSpPr>
        <p:spPr bwMode="auto">
          <a:xfrm>
            <a:off x="9596762" y="3090663"/>
            <a:ext cx="548640" cy="457200"/>
          </a:xfrm>
          <a:custGeom>
            <a:avLst/>
            <a:gdLst>
              <a:gd name="T0" fmla="*/ 2182 w 2873"/>
              <a:gd name="T1" fmla="*/ 1893 h 2679"/>
              <a:gd name="T2" fmla="*/ 1872 w 2873"/>
              <a:gd name="T3" fmla="*/ 1723 h 2679"/>
              <a:gd name="T4" fmla="*/ 2032 w 2873"/>
              <a:gd name="T5" fmla="*/ 1598 h 2679"/>
              <a:gd name="T6" fmla="*/ 2279 w 2873"/>
              <a:gd name="T7" fmla="*/ 1002 h 2679"/>
              <a:gd name="T8" fmla="*/ 2279 w 2873"/>
              <a:gd name="T9" fmla="*/ 993 h 2679"/>
              <a:gd name="T10" fmla="*/ 2356 w 2873"/>
              <a:gd name="T11" fmla="*/ 852 h 2679"/>
              <a:gd name="T12" fmla="*/ 2356 w 2873"/>
              <a:gd name="T13" fmla="*/ 556 h 2679"/>
              <a:gd name="T14" fmla="*/ 2873 w 2873"/>
              <a:gd name="T15" fmla="*/ 409 h 2679"/>
              <a:gd name="T16" fmla="*/ 1436 w 2873"/>
              <a:gd name="T17" fmla="*/ 0 h 2679"/>
              <a:gd name="T18" fmla="*/ 0 w 2873"/>
              <a:gd name="T19" fmla="*/ 409 h 2679"/>
              <a:gd name="T20" fmla="*/ 207 w 2873"/>
              <a:gd name="T21" fmla="*/ 467 h 2679"/>
              <a:gd name="T22" fmla="*/ 207 w 2873"/>
              <a:gd name="T23" fmla="*/ 468 h 2679"/>
              <a:gd name="T24" fmla="*/ 207 w 2873"/>
              <a:gd name="T25" fmla="*/ 1130 h 2679"/>
              <a:gd name="T26" fmla="*/ 308 w 2873"/>
              <a:gd name="T27" fmla="*/ 1232 h 2679"/>
              <a:gd name="T28" fmla="*/ 410 w 2873"/>
              <a:gd name="T29" fmla="*/ 1130 h 2679"/>
              <a:gd name="T30" fmla="*/ 410 w 2873"/>
              <a:gd name="T31" fmla="*/ 525 h 2679"/>
              <a:gd name="T32" fmla="*/ 517 w 2873"/>
              <a:gd name="T33" fmla="*/ 556 h 2679"/>
              <a:gd name="T34" fmla="*/ 517 w 2873"/>
              <a:gd name="T35" fmla="*/ 852 h 2679"/>
              <a:gd name="T36" fmla="*/ 594 w 2873"/>
              <a:gd name="T37" fmla="*/ 993 h 2679"/>
              <a:gd name="T38" fmla="*/ 594 w 2873"/>
              <a:gd name="T39" fmla="*/ 1002 h 2679"/>
              <a:gd name="T40" fmla="*/ 840 w 2873"/>
              <a:gd name="T41" fmla="*/ 1598 h 2679"/>
              <a:gd name="T42" fmla="*/ 999 w 2873"/>
              <a:gd name="T43" fmla="*/ 1722 h 2679"/>
              <a:gd name="T44" fmla="*/ 687 w 2873"/>
              <a:gd name="T45" fmla="*/ 1893 h 2679"/>
              <a:gd name="T46" fmla="*/ 217 w 2873"/>
              <a:gd name="T47" fmla="*/ 2530 h 2679"/>
              <a:gd name="T48" fmla="*/ 277 w 2873"/>
              <a:gd name="T49" fmla="*/ 2660 h 2679"/>
              <a:gd name="T50" fmla="*/ 407 w 2873"/>
              <a:gd name="T51" fmla="*/ 2599 h 2679"/>
              <a:gd name="T52" fmla="*/ 808 w 2873"/>
              <a:gd name="T53" fmla="*/ 2056 h 2679"/>
              <a:gd name="T54" fmla="*/ 1435 w 2873"/>
              <a:gd name="T55" fmla="*/ 1846 h 2679"/>
              <a:gd name="T56" fmla="*/ 2061 w 2873"/>
              <a:gd name="T57" fmla="*/ 2056 h 2679"/>
              <a:gd name="T58" fmla="*/ 2462 w 2873"/>
              <a:gd name="T59" fmla="*/ 2599 h 2679"/>
              <a:gd name="T60" fmla="*/ 2557 w 2873"/>
              <a:gd name="T61" fmla="*/ 2666 h 2679"/>
              <a:gd name="T62" fmla="*/ 2592 w 2873"/>
              <a:gd name="T63" fmla="*/ 2660 h 2679"/>
              <a:gd name="T64" fmla="*/ 2652 w 2873"/>
              <a:gd name="T65" fmla="*/ 2530 h 2679"/>
              <a:gd name="T66" fmla="*/ 2182 w 2873"/>
              <a:gd name="T67" fmla="*/ 1893 h 2679"/>
              <a:gd name="T68" fmla="*/ 1436 w 2873"/>
              <a:gd name="T69" fmla="*/ 953 h 2679"/>
              <a:gd name="T70" fmla="*/ 1308 w 2873"/>
              <a:gd name="T71" fmla="*/ 950 h 2679"/>
              <a:gd name="T72" fmla="*/ 749 w 2873"/>
              <a:gd name="T73" fmla="*/ 799 h 2679"/>
              <a:gd name="T74" fmla="*/ 720 w 2873"/>
              <a:gd name="T75" fmla="*/ 789 h 2679"/>
              <a:gd name="T76" fmla="*/ 720 w 2873"/>
              <a:gd name="T77" fmla="*/ 650 h 2679"/>
              <a:gd name="T78" fmla="*/ 1409 w 2873"/>
              <a:gd name="T79" fmla="*/ 843 h 2679"/>
              <a:gd name="T80" fmla="*/ 1464 w 2873"/>
              <a:gd name="T81" fmla="*/ 843 h 2679"/>
              <a:gd name="T82" fmla="*/ 2153 w 2873"/>
              <a:gd name="T83" fmla="*/ 650 h 2679"/>
              <a:gd name="T84" fmla="*/ 2153 w 2873"/>
              <a:gd name="T85" fmla="*/ 789 h 2679"/>
              <a:gd name="T86" fmla="*/ 2124 w 2873"/>
              <a:gd name="T87" fmla="*/ 799 h 2679"/>
              <a:gd name="T88" fmla="*/ 1564 w 2873"/>
              <a:gd name="T89" fmla="*/ 950 h 2679"/>
              <a:gd name="T90" fmla="*/ 1436 w 2873"/>
              <a:gd name="T91" fmla="*/ 953 h 2679"/>
              <a:gd name="T92" fmla="*/ 1436 w 2873"/>
              <a:gd name="T93" fmla="*/ 211 h 2679"/>
              <a:gd name="T94" fmla="*/ 2131 w 2873"/>
              <a:gd name="T95" fmla="*/ 409 h 2679"/>
              <a:gd name="T96" fmla="*/ 1436 w 2873"/>
              <a:gd name="T97" fmla="*/ 606 h 2679"/>
              <a:gd name="T98" fmla="*/ 742 w 2873"/>
              <a:gd name="T99" fmla="*/ 409 h 2679"/>
              <a:gd name="T100" fmla="*/ 1436 w 2873"/>
              <a:gd name="T101" fmla="*/ 211 h 2679"/>
              <a:gd name="T102" fmla="*/ 802 w 2873"/>
              <a:gd name="T103" fmla="*/ 1085 h 2679"/>
              <a:gd name="T104" fmla="*/ 1288 w 2873"/>
              <a:gd name="T105" fmla="*/ 1152 h 2679"/>
              <a:gd name="T106" fmla="*/ 1436 w 2873"/>
              <a:gd name="T107" fmla="*/ 1159 h 2679"/>
              <a:gd name="T108" fmla="*/ 1584 w 2873"/>
              <a:gd name="T109" fmla="*/ 1152 h 2679"/>
              <a:gd name="T110" fmla="*/ 2071 w 2873"/>
              <a:gd name="T111" fmla="*/ 1085 h 2679"/>
              <a:gd name="T112" fmla="*/ 1436 w 2873"/>
              <a:gd name="T113" fmla="*/ 1641 h 2679"/>
              <a:gd name="T114" fmla="*/ 802 w 2873"/>
              <a:gd name="T115" fmla="*/ 1085 h 2679"/>
              <a:gd name="T116" fmla="*/ 802 w 2873"/>
              <a:gd name="T117" fmla="*/ 1085 h 2679"/>
              <a:gd name="T118" fmla="*/ 802 w 2873"/>
              <a:gd name="T119" fmla="*/ 1085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73" h="2679">
                <a:moveTo>
                  <a:pt x="2182" y="1893"/>
                </a:moveTo>
                <a:cubicBezTo>
                  <a:pt x="2086" y="1821"/>
                  <a:pt x="1982" y="1764"/>
                  <a:pt x="1872" y="1723"/>
                </a:cubicBezTo>
                <a:cubicBezTo>
                  <a:pt x="1930" y="1688"/>
                  <a:pt x="1984" y="1646"/>
                  <a:pt x="2032" y="1598"/>
                </a:cubicBezTo>
                <a:cubicBezTo>
                  <a:pt x="2191" y="1438"/>
                  <a:pt x="2279" y="1227"/>
                  <a:pt x="2279" y="1002"/>
                </a:cubicBezTo>
                <a:cubicBezTo>
                  <a:pt x="2279" y="999"/>
                  <a:pt x="2279" y="996"/>
                  <a:pt x="2279" y="993"/>
                </a:cubicBezTo>
                <a:cubicBezTo>
                  <a:pt x="2321" y="959"/>
                  <a:pt x="2356" y="913"/>
                  <a:pt x="2356" y="852"/>
                </a:cubicBezTo>
                <a:cubicBezTo>
                  <a:pt x="2356" y="556"/>
                  <a:pt x="2356" y="556"/>
                  <a:pt x="2356" y="556"/>
                </a:cubicBezTo>
                <a:cubicBezTo>
                  <a:pt x="2873" y="409"/>
                  <a:pt x="2873" y="409"/>
                  <a:pt x="2873" y="409"/>
                </a:cubicBezTo>
                <a:cubicBezTo>
                  <a:pt x="1436" y="0"/>
                  <a:pt x="1436" y="0"/>
                  <a:pt x="1436" y="0"/>
                </a:cubicBezTo>
                <a:cubicBezTo>
                  <a:pt x="0" y="409"/>
                  <a:pt x="0" y="409"/>
                  <a:pt x="0" y="409"/>
                </a:cubicBezTo>
                <a:cubicBezTo>
                  <a:pt x="207" y="467"/>
                  <a:pt x="207" y="467"/>
                  <a:pt x="207" y="467"/>
                </a:cubicBezTo>
                <a:cubicBezTo>
                  <a:pt x="207" y="468"/>
                  <a:pt x="207" y="468"/>
                  <a:pt x="207" y="468"/>
                </a:cubicBezTo>
                <a:cubicBezTo>
                  <a:pt x="207" y="1130"/>
                  <a:pt x="207" y="1130"/>
                  <a:pt x="207" y="1130"/>
                </a:cubicBezTo>
                <a:cubicBezTo>
                  <a:pt x="207" y="1186"/>
                  <a:pt x="252" y="1232"/>
                  <a:pt x="308" y="1232"/>
                </a:cubicBezTo>
                <a:cubicBezTo>
                  <a:pt x="364" y="1232"/>
                  <a:pt x="410" y="1186"/>
                  <a:pt x="410" y="1130"/>
                </a:cubicBezTo>
                <a:cubicBezTo>
                  <a:pt x="410" y="525"/>
                  <a:pt x="410" y="525"/>
                  <a:pt x="410" y="525"/>
                </a:cubicBezTo>
                <a:cubicBezTo>
                  <a:pt x="517" y="556"/>
                  <a:pt x="517" y="556"/>
                  <a:pt x="517" y="556"/>
                </a:cubicBezTo>
                <a:cubicBezTo>
                  <a:pt x="517" y="852"/>
                  <a:pt x="517" y="852"/>
                  <a:pt x="517" y="852"/>
                </a:cubicBezTo>
                <a:cubicBezTo>
                  <a:pt x="517" y="913"/>
                  <a:pt x="552" y="959"/>
                  <a:pt x="594" y="993"/>
                </a:cubicBezTo>
                <a:cubicBezTo>
                  <a:pt x="594" y="996"/>
                  <a:pt x="594" y="999"/>
                  <a:pt x="594" y="1002"/>
                </a:cubicBezTo>
                <a:cubicBezTo>
                  <a:pt x="594" y="1227"/>
                  <a:pt x="681" y="1438"/>
                  <a:pt x="840" y="1598"/>
                </a:cubicBezTo>
                <a:cubicBezTo>
                  <a:pt x="889" y="1646"/>
                  <a:pt x="942" y="1688"/>
                  <a:pt x="999" y="1722"/>
                </a:cubicBezTo>
                <a:cubicBezTo>
                  <a:pt x="889" y="1764"/>
                  <a:pt x="784" y="1821"/>
                  <a:pt x="687" y="1893"/>
                </a:cubicBezTo>
                <a:cubicBezTo>
                  <a:pt x="473" y="2052"/>
                  <a:pt x="311" y="2272"/>
                  <a:pt x="217" y="2530"/>
                </a:cubicBezTo>
                <a:cubicBezTo>
                  <a:pt x="197" y="2582"/>
                  <a:pt x="225" y="2641"/>
                  <a:pt x="277" y="2660"/>
                </a:cubicBezTo>
                <a:cubicBezTo>
                  <a:pt x="330" y="2679"/>
                  <a:pt x="388" y="2652"/>
                  <a:pt x="407" y="2599"/>
                </a:cubicBezTo>
                <a:cubicBezTo>
                  <a:pt x="488" y="2379"/>
                  <a:pt x="626" y="2191"/>
                  <a:pt x="808" y="2056"/>
                </a:cubicBezTo>
                <a:cubicBezTo>
                  <a:pt x="992" y="1919"/>
                  <a:pt x="1209" y="1846"/>
                  <a:pt x="1435" y="1846"/>
                </a:cubicBezTo>
                <a:cubicBezTo>
                  <a:pt x="1660" y="1846"/>
                  <a:pt x="1877" y="1919"/>
                  <a:pt x="2061" y="2056"/>
                </a:cubicBezTo>
                <a:cubicBezTo>
                  <a:pt x="2243" y="2191"/>
                  <a:pt x="2381" y="2379"/>
                  <a:pt x="2462" y="2599"/>
                </a:cubicBezTo>
                <a:cubicBezTo>
                  <a:pt x="2477" y="2640"/>
                  <a:pt x="2516" y="2666"/>
                  <a:pt x="2557" y="2666"/>
                </a:cubicBezTo>
                <a:cubicBezTo>
                  <a:pt x="2569" y="2666"/>
                  <a:pt x="2580" y="2664"/>
                  <a:pt x="2592" y="2660"/>
                </a:cubicBezTo>
                <a:cubicBezTo>
                  <a:pt x="2644" y="2641"/>
                  <a:pt x="2672" y="2582"/>
                  <a:pt x="2652" y="2530"/>
                </a:cubicBezTo>
                <a:cubicBezTo>
                  <a:pt x="2559" y="2272"/>
                  <a:pt x="2396" y="2052"/>
                  <a:pt x="2182" y="1893"/>
                </a:cubicBezTo>
                <a:close/>
                <a:moveTo>
                  <a:pt x="1436" y="953"/>
                </a:moveTo>
                <a:cubicBezTo>
                  <a:pt x="1392" y="953"/>
                  <a:pt x="1349" y="952"/>
                  <a:pt x="1308" y="950"/>
                </a:cubicBezTo>
                <a:cubicBezTo>
                  <a:pt x="1083" y="930"/>
                  <a:pt x="878" y="863"/>
                  <a:pt x="749" y="799"/>
                </a:cubicBezTo>
                <a:cubicBezTo>
                  <a:pt x="740" y="794"/>
                  <a:pt x="730" y="791"/>
                  <a:pt x="720" y="789"/>
                </a:cubicBezTo>
                <a:cubicBezTo>
                  <a:pt x="720" y="650"/>
                  <a:pt x="720" y="650"/>
                  <a:pt x="720" y="650"/>
                </a:cubicBezTo>
                <a:cubicBezTo>
                  <a:pt x="1409" y="843"/>
                  <a:pt x="1409" y="843"/>
                  <a:pt x="1409" y="843"/>
                </a:cubicBezTo>
                <a:cubicBezTo>
                  <a:pt x="1427" y="848"/>
                  <a:pt x="1446" y="848"/>
                  <a:pt x="1464" y="843"/>
                </a:cubicBezTo>
                <a:cubicBezTo>
                  <a:pt x="2153" y="650"/>
                  <a:pt x="2153" y="650"/>
                  <a:pt x="2153" y="650"/>
                </a:cubicBezTo>
                <a:cubicBezTo>
                  <a:pt x="2153" y="789"/>
                  <a:pt x="2153" y="789"/>
                  <a:pt x="2153" y="789"/>
                </a:cubicBezTo>
                <a:cubicBezTo>
                  <a:pt x="2143" y="791"/>
                  <a:pt x="2133" y="794"/>
                  <a:pt x="2124" y="799"/>
                </a:cubicBezTo>
                <a:cubicBezTo>
                  <a:pt x="1995" y="863"/>
                  <a:pt x="1789" y="930"/>
                  <a:pt x="1564" y="950"/>
                </a:cubicBezTo>
                <a:cubicBezTo>
                  <a:pt x="1524" y="952"/>
                  <a:pt x="1481" y="953"/>
                  <a:pt x="1436" y="953"/>
                </a:cubicBezTo>
                <a:close/>
                <a:moveTo>
                  <a:pt x="1436" y="211"/>
                </a:moveTo>
                <a:cubicBezTo>
                  <a:pt x="2131" y="409"/>
                  <a:pt x="2131" y="409"/>
                  <a:pt x="2131" y="409"/>
                </a:cubicBezTo>
                <a:cubicBezTo>
                  <a:pt x="1436" y="606"/>
                  <a:pt x="1436" y="606"/>
                  <a:pt x="1436" y="606"/>
                </a:cubicBezTo>
                <a:cubicBezTo>
                  <a:pt x="742" y="409"/>
                  <a:pt x="742" y="409"/>
                  <a:pt x="742" y="409"/>
                </a:cubicBezTo>
                <a:cubicBezTo>
                  <a:pt x="1436" y="211"/>
                  <a:pt x="1436" y="211"/>
                  <a:pt x="1436" y="211"/>
                </a:cubicBezTo>
                <a:close/>
                <a:moveTo>
                  <a:pt x="802" y="1085"/>
                </a:moveTo>
                <a:cubicBezTo>
                  <a:pt x="932" y="1120"/>
                  <a:pt x="1102" y="1144"/>
                  <a:pt x="1288" y="1152"/>
                </a:cubicBezTo>
                <a:cubicBezTo>
                  <a:pt x="1336" y="1156"/>
                  <a:pt x="1385" y="1159"/>
                  <a:pt x="1436" y="1159"/>
                </a:cubicBezTo>
                <a:cubicBezTo>
                  <a:pt x="1487" y="1159"/>
                  <a:pt x="1537" y="1156"/>
                  <a:pt x="1584" y="1152"/>
                </a:cubicBezTo>
                <a:cubicBezTo>
                  <a:pt x="1771" y="1144"/>
                  <a:pt x="1941" y="1120"/>
                  <a:pt x="2071" y="1085"/>
                </a:cubicBezTo>
                <a:cubicBezTo>
                  <a:pt x="2030" y="1398"/>
                  <a:pt x="1761" y="1641"/>
                  <a:pt x="1436" y="1641"/>
                </a:cubicBezTo>
                <a:cubicBezTo>
                  <a:pt x="1112" y="1641"/>
                  <a:pt x="843" y="1398"/>
                  <a:pt x="802" y="1085"/>
                </a:cubicBezTo>
                <a:close/>
                <a:moveTo>
                  <a:pt x="802" y="1085"/>
                </a:moveTo>
                <a:cubicBezTo>
                  <a:pt x="802" y="1085"/>
                  <a:pt x="802" y="1085"/>
                  <a:pt x="802" y="1085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BC9B8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2" name="Freeform 14">
            <a:extLst>
              <a:ext uri="{FF2B5EF4-FFF2-40B4-BE49-F238E27FC236}">
                <a16:creationId xmlns:a16="http://schemas.microsoft.com/office/drawing/2014/main" id="{ED3219CF-0482-4EEE-A62F-5EB4FCB8A1CB}"/>
              </a:ext>
            </a:extLst>
          </p:cNvPr>
          <p:cNvSpPr>
            <a:spLocks noEditPoints="1"/>
          </p:cNvSpPr>
          <p:nvPr/>
        </p:nvSpPr>
        <p:spPr bwMode="auto">
          <a:xfrm>
            <a:off x="7973114" y="3135858"/>
            <a:ext cx="640080" cy="365760"/>
          </a:xfrm>
          <a:custGeom>
            <a:avLst/>
            <a:gdLst>
              <a:gd name="T0" fmla="*/ 2804 w 2872"/>
              <a:gd name="T1" fmla="*/ 325 h 1914"/>
              <a:gd name="T2" fmla="*/ 2761 w 2872"/>
              <a:gd name="T3" fmla="*/ 325 h 1914"/>
              <a:gd name="T4" fmla="*/ 2703 w 2872"/>
              <a:gd name="T5" fmla="*/ 267 h 1914"/>
              <a:gd name="T6" fmla="*/ 2703 w 2872"/>
              <a:gd name="T7" fmla="*/ 152 h 1914"/>
              <a:gd name="T8" fmla="*/ 2647 w 2872"/>
              <a:gd name="T9" fmla="*/ 85 h 1914"/>
              <a:gd name="T10" fmla="*/ 1493 w 2872"/>
              <a:gd name="T11" fmla="*/ 218 h 1914"/>
              <a:gd name="T12" fmla="*/ 1380 w 2872"/>
              <a:gd name="T13" fmla="*/ 219 h 1914"/>
              <a:gd name="T14" fmla="*/ 225 w 2872"/>
              <a:gd name="T15" fmla="*/ 85 h 1914"/>
              <a:gd name="T16" fmla="*/ 170 w 2872"/>
              <a:gd name="T17" fmla="*/ 152 h 1914"/>
              <a:gd name="T18" fmla="*/ 170 w 2872"/>
              <a:gd name="T19" fmla="*/ 267 h 1914"/>
              <a:gd name="T20" fmla="*/ 111 w 2872"/>
              <a:gd name="T21" fmla="*/ 325 h 1914"/>
              <a:gd name="T22" fmla="*/ 68 w 2872"/>
              <a:gd name="T23" fmla="*/ 325 h 1914"/>
              <a:gd name="T24" fmla="*/ 0 w 2872"/>
              <a:gd name="T25" fmla="*/ 394 h 1914"/>
              <a:gd name="T26" fmla="*/ 1 w 2872"/>
              <a:gd name="T27" fmla="*/ 1765 h 1914"/>
              <a:gd name="T28" fmla="*/ 69 w 2872"/>
              <a:gd name="T29" fmla="*/ 1833 h 1914"/>
              <a:gd name="T30" fmla="*/ 1228 w 2872"/>
              <a:gd name="T31" fmla="*/ 1833 h 1914"/>
              <a:gd name="T32" fmla="*/ 1266 w 2872"/>
              <a:gd name="T33" fmla="*/ 1872 h 1914"/>
              <a:gd name="T34" fmla="*/ 1305 w 2872"/>
              <a:gd name="T35" fmla="*/ 1914 h 1914"/>
              <a:gd name="T36" fmla="*/ 1567 w 2872"/>
              <a:gd name="T37" fmla="*/ 1914 h 1914"/>
              <a:gd name="T38" fmla="*/ 1606 w 2872"/>
              <a:gd name="T39" fmla="*/ 1875 h 1914"/>
              <a:gd name="T40" fmla="*/ 1645 w 2872"/>
              <a:gd name="T41" fmla="*/ 1833 h 1914"/>
              <a:gd name="T42" fmla="*/ 2803 w 2872"/>
              <a:gd name="T43" fmla="*/ 1833 h 1914"/>
              <a:gd name="T44" fmla="*/ 2872 w 2872"/>
              <a:gd name="T45" fmla="*/ 1765 h 1914"/>
              <a:gd name="T46" fmla="*/ 2872 w 2872"/>
              <a:gd name="T47" fmla="*/ 394 h 1914"/>
              <a:gd name="T48" fmla="*/ 2804 w 2872"/>
              <a:gd name="T49" fmla="*/ 325 h 1914"/>
              <a:gd name="T50" fmla="*/ 1340 w 2872"/>
              <a:gd name="T51" fmla="*/ 1700 h 1914"/>
              <a:gd name="T52" fmla="*/ 331 w 2872"/>
              <a:gd name="T53" fmla="*/ 1573 h 1914"/>
              <a:gd name="T54" fmla="*/ 257 w 2872"/>
              <a:gd name="T55" fmla="*/ 1510 h 1914"/>
              <a:gd name="T56" fmla="*/ 257 w 2872"/>
              <a:gd name="T57" fmla="*/ 216 h 1914"/>
              <a:gd name="T58" fmla="*/ 314 w 2872"/>
              <a:gd name="T59" fmla="*/ 148 h 1914"/>
              <a:gd name="T60" fmla="*/ 1340 w 2872"/>
              <a:gd name="T61" fmla="*/ 308 h 1914"/>
              <a:gd name="T62" fmla="*/ 1392 w 2872"/>
              <a:gd name="T63" fmla="*/ 413 h 1914"/>
              <a:gd name="T64" fmla="*/ 1393 w 2872"/>
              <a:gd name="T65" fmla="*/ 1671 h 1914"/>
              <a:gd name="T66" fmla="*/ 1340 w 2872"/>
              <a:gd name="T67" fmla="*/ 1700 h 1914"/>
              <a:gd name="T68" fmla="*/ 2615 w 2872"/>
              <a:gd name="T69" fmla="*/ 1510 h 1914"/>
              <a:gd name="T70" fmla="*/ 2541 w 2872"/>
              <a:gd name="T71" fmla="*/ 1573 h 1914"/>
              <a:gd name="T72" fmla="*/ 1532 w 2872"/>
              <a:gd name="T73" fmla="*/ 1700 h 1914"/>
              <a:gd name="T74" fmla="*/ 1480 w 2872"/>
              <a:gd name="T75" fmla="*/ 1671 h 1914"/>
              <a:gd name="T76" fmla="*/ 1480 w 2872"/>
              <a:gd name="T77" fmla="*/ 413 h 1914"/>
              <a:gd name="T78" fmla="*/ 1533 w 2872"/>
              <a:gd name="T79" fmla="*/ 308 h 1914"/>
              <a:gd name="T80" fmla="*/ 2558 w 2872"/>
              <a:gd name="T81" fmla="*/ 148 h 1914"/>
              <a:gd name="T82" fmla="*/ 2615 w 2872"/>
              <a:gd name="T83" fmla="*/ 216 h 1914"/>
              <a:gd name="T84" fmla="*/ 2615 w 2872"/>
              <a:gd name="T85" fmla="*/ 1510 h 1914"/>
              <a:gd name="T86" fmla="*/ 2615 w 2872"/>
              <a:gd name="T87" fmla="*/ 1510 h 1914"/>
              <a:gd name="T88" fmla="*/ 2615 w 2872"/>
              <a:gd name="T89" fmla="*/ 1510 h 19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872" h="1914">
                <a:moveTo>
                  <a:pt x="2804" y="325"/>
                </a:moveTo>
                <a:cubicBezTo>
                  <a:pt x="2761" y="325"/>
                  <a:pt x="2761" y="325"/>
                  <a:pt x="2761" y="325"/>
                </a:cubicBezTo>
                <a:cubicBezTo>
                  <a:pt x="2729" y="325"/>
                  <a:pt x="2703" y="299"/>
                  <a:pt x="2703" y="267"/>
                </a:cubicBezTo>
                <a:cubicBezTo>
                  <a:pt x="2703" y="152"/>
                  <a:pt x="2703" y="152"/>
                  <a:pt x="2703" y="152"/>
                </a:cubicBezTo>
                <a:cubicBezTo>
                  <a:pt x="2703" y="119"/>
                  <a:pt x="2680" y="91"/>
                  <a:pt x="2647" y="85"/>
                </a:cubicBezTo>
                <a:cubicBezTo>
                  <a:pt x="2204" y="0"/>
                  <a:pt x="1800" y="2"/>
                  <a:pt x="1493" y="218"/>
                </a:cubicBezTo>
                <a:cubicBezTo>
                  <a:pt x="1439" y="257"/>
                  <a:pt x="1434" y="256"/>
                  <a:pt x="1380" y="219"/>
                </a:cubicBezTo>
                <a:cubicBezTo>
                  <a:pt x="1072" y="2"/>
                  <a:pt x="669" y="0"/>
                  <a:pt x="225" y="85"/>
                </a:cubicBezTo>
                <a:cubicBezTo>
                  <a:pt x="193" y="91"/>
                  <a:pt x="170" y="119"/>
                  <a:pt x="170" y="152"/>
                </a:cubicBezTo>
                <a:cubicBezTo>
                  <a:pt x="170" y="267"/>
                  <a:pt x="170" y="267"/>
                  <a:pt x="170" y="267"/>
                </a:cubicBezTo>
                <a:cubicBezTo>
                  <a:pt x="170" y="299"/>
                  <a:pt x="143" y="325"/>
                  <a:pt x="111" y="325"/>
                </a:cubicBezTo>
                <a:cubicBezTo>
                  <a:pt x="68" y="325"/>
                  <a:pt x="68" y="325"/>
                  <a:pt x="68" y="325"/>
                </a:cubicBezTo>
                <a:cubicBezTo>
                  <a:pt x="31" y="325"/>
                  <a:pt x="0" y="356"/>
                  <a:pt x="0" y="394"/>
                </a:cubicBezTo>
                <a:cubicBezTo>
                  <a:pt x="1" y="1765"/>
                  <a:pt x="1" y="1765"/>
                  <a:pt x="1" y="1765"/>
                </a:cubicBezTo>
                <a:cubicBezTo>
                  <a:pt x="1" y="1802"/>
                  <a:pt x="31" y="1833"/>
                  <a:pt x="69" y="1833"/>
                </a:cubicBezTo>
                <a:cubicBezTo>
                  <a:pt x="1228" y="1833"/>
                  <a:pt x="1228" y="1833"/>
                  <a:pt x="1228" y="1833"/>
                </a:cubicBezTo>
                <a:cubicBezTo>
                  <a:pt x="1249" y="1833"/>
                  <a:pt x="1266" y="1850"/>
                  <a:pt x="1266" y="1872"/>
                </a:cubicBezTo>
                <a:cubicBezTo>
                  <a:pt x="1266" y="1895"/>
                  <a:pt x="1282" y="1914"/>
                  <a:pt x="1305" y="1914"/>
                </a:cubicBezTo>
                <a:cubicBezTo>
                  <a:pt x="1567" y="1914"/>
                  <a:pt x="1567" y="1914"/>
                  <a:pt x="1567" y="1914"/>
                </a:cubicBezTo>
                <a:cubicBezTo>
                  <a:pt x="1588" y="1914"/>
                  <a:pt x="1606" y="1896"/>
                  <a:pt x="1606" y="1875"/>
                </a:cubicBezTo>
                <a:cubicBezTo>
                  <a:pt x="1606" y="1852"/>
                  <a:pt x="1621" y="1833"/>
                  <a:pt x="1645" y="1833"/>
                </a:cubicBezTo>
                <a:cubicBezTo>
                  <a:pt x="2803" y="1833"/>
                  <a:pt x="2803" y="1833"/>
                  <a:pt x="2803" y="1833"/>
                </a:cubicBezTo>
                <a:cubicBezTo>
                  <a:pt x="2841" y="1833"/>
                  <a:pt x="2872" y="1802"/>
                  <a:pt x="2872" y="1765"/>
                </a:cubicBezTo>
                <a:cubicBezTo>
                  <a:pt x="2872" y="394"/>
                  <a:pt x="2872" y="394"/>
                  <a:pt x="2872" y="394"/>
                </a:cubicBezTo>
                <a:cubicBezTo>
                  <a:pt x="2872" y="356"/>
                  <a:pt x="2842" y="325"/>
                  <a:pt x="2804" y="325"/>
                </a:cubicBezTo>
                <a:close/>
                <a:moveTo>
                  <a:pt x="1340" y="1700"/>
                </a:moveTo>
                <a:cubicBezTo>
                  <a:pt x="1067" y="1529"/>
                  <a:pt x="711" y="1510"/>
                  <a:pt x="331" y="1573"/>
                </a:cubicBezTo>
                <a:cubicBezTo>
                  <a:pt x="292" y="1579"/>
                  <a:pt x="257" y="1550"/>
                  <a:pt x="257" y="1510"/>
                </a:cubicBezTo>
                <a:cubicBezTo>
                  <a:pt x="257" y="216"/>
                  <a:pt x="257" y="216"/>
                  <a:pt x="257" y="216"/>
                </a:cubicBezTo>
                <a:cubicBezTo>
                  <a:pt x="257" y="182"/>
                  <a:pt x="281" y="154"/>
                  <a:pt x="314" y="148"/>
                </a:cubicBezTo>
                <a:cubicBezTo>
                  <a:pt x="710" y="81"/>
                  <a:pt x="1074" y="108"/>
                  <a:pt x="1340" y="308"/>
                </a:cubicBezTo>
                <a:cubicBezTo>
                  <a:pt x="1374" y="334"/>
                  <a:pt x="1392" y="371"/>
                  <a:pt x="1392" y="413"/>
                </a:cubicBezTo>
                <a:cubicBezTo>
                  <a:pt x="1393" y="1671"/>
                  <a:pt x="1393" y="1671"/>
                  <a:pt x="1393" y="1671"/>
                </a:cubicBezTo>
                <a:cubicBezTo>
                  <a:pt x="1393" y="1698"/>
                  <a:pt x="1363" y="1714"/>
                  <a:pt x="1340" y="1700"/>
                </a:cubicBezTo>
                <a:close/>
                <a:moveTo>
                  <a:pt x="2615" y="1510"/>
                </a:moveTo>
                <a:cubicBezTo>
                  <a:pt x="2615" y="1550"/>
                  <a:pt x="2580" y="1579"/>
                  <a:pt x="2541" y="1573"/>
                </a:cubicBezTo>
                <a:cubicBezTo>
                  <a:pt x="2162" y="1510"/>
                  <a:pt x="1805" y="1529"/>
                  <a:pt x="1532" y="1700"/>
                </a:cubicBezTo>
                <a:cubicBezTo>
                  <a:pt x="1509" y="1714"/>
                  <a:pt x="1480" y="1698"/>
                  <a:pt x="1480" y="1671"/>
                </a:cubicBezTo>
                <a:cubicBezTo>
                  <a:pt x="1480" y="413"/>
                  <a:pt x="1480" y="413"/>
                  <a:pt x="1480" y="413"/>
                </a:cubicBezTo>
                <a:cubicBezTo>
                  <a:pt x="1480" y="371"/>
                  <a:pt x="1499" y="334"/>
                  <a:pt x="1533" y="308"/>
                </a:cubicBezTo>
                <a:cubicBezTo>
                  <a:pt x="1798" y="108"/>
                  <a:pt x="2163" y="81"/>
                  <a:pt x="2558" y="148"/>
                </a:cubicBezTo>
                <a:cubicBezTo>
                  <a:pt x="2592" y="154"/>
                  <a:pt x="2615" y="182"/>
                  <a:pt x="2615" y="216"/>
                </a:cubicBezTo>
                <a:cubicBezTo>
                  <a:pt x="2615" y="1510"/>
                  <a:pt x="2615" y="1510"/>
                  <a:pt x="2615" y="1510"/>
                </a:cubicBezTo>
                <a:close/>
                <a:moveTo>
                  <a:pt x="2615" y="1510"/>
                </a:moveTo>
                <a:cubicBezTo>
                  <a:pt x="2615" y="1510"/>
                  <a:pt x="2615" y="1510"/>
                  <a:pt x="2615" y="1510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BC9B8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3" name="Freeform 10">
            <a:extLst>
              <a:ext uri="{FF2B5EF4-FFF2-40B4-BE49-F238E27FC236}">
                <a16:creationId xmlns:a16="http://schemas.microsoft.com/office/drawing/2014/main" id="{DB3A64D0-6192-4D50-8C2D-B3044AFCBDEB}"/>
              </a:ext>
            </a:extLst>
          </p:cNvPr>
          <p:cNvSpPr>
            <a:spLocks noEditPoints="1"/>
          </p:cNvSpPr>
          <p:nvPr/>
        </p:nvSpPr>
        <p:spPr bwMode="auto">
          <a:xfrm>
            <a:off x="6396244" y="2953013"/>
            <a:ext cx="637967" cy="624499"/>
          </a:xfrm>
          <a:custGeom>
            <a:avLst/>
            <a:gdLst>
              <a:gd name="T0" fmla="*/ 794 w 3251"/>
              <a:gd name="T1" fmla="*/ 2673 h 3184"/>
              <a:gd name="T2" fmla="*/ 794 w 3251"/>
              <a:gd name="T3" fmla="*/ 1532 h 3184"/>
              <a:gd name="T4" fmla="*/ 919 w 3251"/>
              <a:gd name="T5" fmla="*/ 1532 h 3184"/>
              <a:gd name="T6" fmla="*/ 919 w 3251"/>
              <a:gd name="T7" fmla="*/ 1391 h 3184"/>
              <a:gd name="T8" fmla="*/ 280 w 3251"/>
              <a:gd name="T9" fmla="*/ 1391 h 3184"/>
              <a:gd name="T10" fmla="*/ 280 w 3251"/>
              <a:gd name="T11" fmla="*/ 1520 h 3184"/>
              <a:gd name="T12" fmla="*/ 405 w 3251"/>
              <a:gd name="T13" fmla="*/ 1520 h 3184"/>
              <a:gd name="T14" fmla="*/ 405 w 3251"/>
              <a:gd name="T15" fmla="*/ 2673 h 3184"/>
              <a:gd name="T16" fmla="*/ 794 w 3251"/>
              <a:gd name="T17" fmla="*/ 2673 h 3184"/>
              <a:gd name="T18" fmla="*/ 80 w 3251"/>
              <a:gd name="T19" fmla="*/ 1266 h 3184"/>
              <a:gd name="T20" fmla="*/ 3176 w 3251"/>
              <a:gd name="T21" fmla="*/ 1266 h 3184"/>
              <a:gd name="T22" fmla="*/ 3177 w 3251"/>
              <a:gd name="T23" fmla="*/ 1117 h 3184"/>
              <a:gd name="T24" fmla="*/ 1625 w 3251"/>
              <a:gd name="T25" fmla="*/ 0 h 3184"/>
              <a:gd name="T26" fmla="*/ 80 w 3251"/>
              <a:gd name="T27" fmla="*/ 1117 h 3184"/>
              <a:gd name="T28" fmla="*/ 80 w 3251"/>
              <a:gd name="T29" fmla="*/ 1266 h 3184"/>
              <a:gd name="T30" fmla="*/ 1625 w 3251"/>
              <a:gd name="T31" fmla="*/ 528 h 3184"/>
              <a:gd name="T32" fmla="*/ 1849 w 3251"/>
              <a:gd name="T33" fmla="*/ 752 h 3184"/>
              <a:gd name="T34" fmla="*/ 1625 w 3251"/>
              <a:gd name="T35" fmla="*/ 976 h 3184"/>
              <a:gd name="T36" fmla="*/ 1401 w 3251"/>
              <a:gd name="T37" fmla="*/ 752 h 3184"/>
              <a:gd name="T38" fmla="*/ 1625 w 3251"/>
              <a:gd name="T39" fmla="*/ 528 h 3184"/>
              <a:gd name="T40" fmla="*/ 157 w 3251"/>
              <a:gd name="T41" fmla="*/ 2928 h 3184"/>
              <a:gd name="T42" fmla="*/ 3099 w 3251"/>
              <a:gd name="T43" fmla="*/ 2928 h 3184"/>
              <a:gd name="T44" fmla="*/ 3099 w 3251"/>
              <a:gd name="T45" fmla="*/ 2803 h 3184"/>
              <a:gd name="T46" fmla="*/ 157 w 3251"/>
              <a:gd name="T47" fmla="*/ 2803 h 3184"/>
              <a:gd name="T48" fmla="*/ 157 w 3251"/>
              <a:gd name="T49" fmla="*/ 2928 h 3184"/>
              <a:gd name="T50" fmla="*/ 29 w 3251"/>
              <a:gd name="T51" fmla="*/ 3184 h 3184"/>
              <a:gd name="T52" fmla="*/ 3227 w 3251"/>
              <a:gd name="T53" fmla="*/ 3184 h 3184"/>
              <a:gd name="T54" fmla="*/ 3227 w 3251"/>
              <a:gd name="T55" fmla="*/ 3067 h 3184"/>
              <a:gd name="T56" fmla="*/ 29 w 3251"/>
              <a:gd name="T57" fmla="*/ 3067 h 3184"/>
              <a:gd name="T58" fmla="*/ 29 w 3251"/>
              <a:gd name="T59" fmla="*/ 3184 h 3184"/>
              <a:gd name="T60" fmla="*/ 1822 w 3251"/>
              <a:gd name="T61" fmla="*/ 2673 h 3184"/>
              <a:gd name="T62" fmla="*/ 1822 w 3251"/>
              <a:gd name="T63" fmla="*/ 1524 h 3184"/>
              <a:gd name="T64" fmla="*/ 1948 w 3251"/>
              <a:gd name="T65" fmla="*/ 1524 h 3184"/>
              <a:gd name="T66" fmla="*/ 1948 w 3251"/>
              <a:gd name="T67" fmla="*/ 1399 h 3184"/>
              <a:gd name="T68" fmla="*/ 1308 w 3251"/>
              <a:gd name="T69" fmla="*/ 1399 h 3184"/>
              <a:gd name="T70" fmla="*/ 1308 w 3251"/>
              <a:gd name="T71" fmla="*/ 1520 h 3184"/>
              <a:gd name="T72" fmla="*/ 1433 w 3251"/>
              <a:gd name="T73" fmla="*/ 1520 h 3184"/>
              <a:gd name="T74" fmla="*/ 1433 w 3251"/>
              <a:gd name="T75" fmla="*/ 2673 h 3184"/>
              <a:gd name="T76" fmla="*/ 1822 w 3251"/>
              <a:gd name="T77" fmla="*/ 2673 h 3184"/>
              <a:gd name="T78" fmla="*/ 2843 w 3251"/>
              <a:gd name="T79" fmla="*/ 2673 h 3184"/>
              <a:gd name="T80" fmla="*/ 2843 w 3251"/>
              <a:gd name="T81" fmla="*/ 1524 h 3184"/>
              <a:gd name="T82" fmla="*/ 2968 w 3251"/>
              <a:gd name="T83" fmla="*/ 1524 h 3184"/>
              <a:gd name="T84" fmla="*/ 2968 w 3251"/>
              <a:gd name="T85" fmla="*/ 1399 h 3184"/>
              <a:gd name="T86" fmla="*/ 2329 w 3251"/>
              <a:gd name="T87" fmla="*/ 1399 h 3184"/>
              <a:gd name="T88" fmla="*/ 2329 w 3251"/>
              <a:gd name="T89" fmla="*/ 1520 h 3184"/>
              <a:gd name="T90" fmla="*/ 2454 w 3251"/>
              <a:gd name="T91" fmla="*/ 1520 h 3184"/>
              <a:gd name="T92" fmla="*/ 2454 w 3251"/>
              <a:gd name="T93" fmla="*/ 2673 h 3184"/>
              <a:gd name="T94" fmla="*/ 2843 w 3251"/>
              <a:gd name="T95" fmla="*/ 2673 h 3184"/>
              <a:gd name="T96" fmla="*/ 2843 w 3251"/>
              <a:gd name="T97" fmla="*/ 2673 h 3184"/>
              <a:gd name="T98" fmla="*/ 2843 w 3251"/>
              <a:gd name="T99" fmla="*/ 2673 h 3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251" h="3184">
                <a:moveTo>
                  <a:pt x="794" y="2673"/>
                </a:moveTo>
                <a:cubicBezTo>
                  <a:pt x="794" y="1532"/>
                  <a:pt x="794" y="1532"/>
                  <a:pt x="794" y="1532"/>
                </a:cubicBezTo>
                <a:cubicBezTo>
                  <a:pt x="919" y="1532"/>
                  <a:pt x="919" y="1532"/>
                  <a:pt x="919" y="1532"/>
                </a:cubicBezTo>
                <a:cubicBezTo>
                  <a:pt x="919" y="1391"/>
                  <a:pt x="919" y="1391"/>
                  <a:pt x="919" y="1391"/>
                </a:cubicBezTo>
                <a:cubicBezTo>
                  <a:pt x="280" y="1391"/>
                  <a:pt x="280" y="1391"/>
                  <a:pt x="280" y="1391"/>
                </a:cubicBezTo>
                <a:cubicBezTo>
                  <a:pt x="280" y="1520"/>
                  <a:pt x="280" y="1520"/>
                  <a:pt x="280" y="1520"/>
                </a:cubicBezTo>
                <a:cubicBezTo>
                  <a:pt x="405" y="1520"/>
                  <a:pt x="405" y="1520"/>
                  <a:pt x="405" y="1520"/>
                </a:cubicBezTo>
                <a:cubicBezTo>
                  <a:pt x="405" y="2673"/>
                  <a:pt x="405" y="2673"/>
                  <a:pt x="405" y="2673"/>
                </a:cubicBezTo>
                <a:cubicBezTo>
                  <a:pt x="794" y="2673"/>
                  <a:pt x="794" y="2673"/>
                  <a:pt x="794" y="2673"/>
                </a:cubicBezTo>
                <a:close/>
                <a:moveTo>
                  <a:pt x="80" y="1266"/>
                </a:moveTo>
                <a:cubicBezTo>
                  <a:pt x="3176" y="1266"/>
                  <a:pt x="3176" y="1266"/>
                  <a:pt x="3176" y="1266"/>
                </a:cubicBezTo>
                <a:cubicBezTo>
                  <a:pt x="3251" y="1233"/>
                  <a:pt x="3247" y="1163"/>
                  <a:pt x="3177" y="1117"/>
                </a:cubicBezTo>
                <a:cubicBezTo>
                  <a:pt x="3107" y="1070"/>
                  <a:pt x="1625" y="0"/>
                  <a:pt x="1625" y="0"/>
                </a:cubicBezTo>
                <a:cubicBezTo>
                  <a:pt x="1625" y="0"/>
                  <a:pt x="154" y="1070"/>
                  <a:pt x="80" y="1117"/>
                </a:cubicBezTo>
                <a:cubicBezTo>
                  <a:pt x="5" y="1163"/>
                  <a:pt x="0" y="1233"/>
                  <a:pt x="80" y="1266"/>
                </a:cubicBezTo>
                <a:close/>
                <a:moveTo>
                  <a:pt x="1625" y="528"/>
                </a:moveTo>
                <a:cubicBezTo>
                  <a:pt x="1749" y="528"/>
                  <a:pt x="1849" y="629"/>
                  <a:pt x="1849" y="752"/>
                </a:cubicBezTo>
                <a:cubicBezTo>
                  <a:pt x="1849" y="876"/>
                  <a:pt x="1749" y="976"/>
                  <a:pt x="1625" y="976"/>
                </a:cubicBezTo>
                <a:cubicBezTo>
                  <a:pt x="1502" y="976"/>
                  <a:pt x="1401" y="876"/>
                  <a:pt x="1401" y="752"/>
                </a:cubicBezTo>
                <a:cubicBezTo>
                  <a:pt x="1401" y="629"/>
                  <a:pt x="1502" y="528"/>
                  <a:pt x="1625" y="528"/>
                </a:cubicBezTo>
                <a:close/>
                <a:moveTo>
                  <a:pt x="157" y="2928"/>
                </a:moveTo>
                <a:cubicBezTo>
                  <a:pt x="3099" y="2928"/>
                  <a:pt x="3099" y="2928"/>
                  <a:pt x="3099" y="2928"/>
                </a:cubicBezTo>
                <a:cubicBezTo>
                  <a:pt x="3099" y="2803"/>
                  <a:pt x="3099" y="2803"/>
                  <a:pt x="3099" y="2803"/>
                </a:cubicBezTo>
                <a:cubicBezTo>
                  <a:pt x="157" y="2803"/>
                  <a:pt x="157" y="2803"/>
                  <a:pt x="157" y="2803"/>
                </a:cubicBezTo>
                <a:cubicBezTo>
                  <a:pt x="157" y="2928"/>
                  <a:pt x="157" y="2928"/>
                  <a:pt x="157" y="2928"/>
                </a:cubicBezTo>
                <a:close/>
                <a:moveTo>
                  <a:pt x="29" y="3184"/>
                </a:moveTo>
                <a:cubicBezTo>
                  <a:pt x="3227" y="3184"/>
                  <a:pt x="3227" y="3184"/>
                  <a:pt x="3227" y="3184"/>
                </a:cubicBezTo>
                <a:cubicBezTo>
                  <a:pt x="3227" y="3067"/>
                  <a:pt x="3227" y="3067"/>
                  <a:pt x="3227" y="3067"/>
                </a:cubicBezTo>
                <a:cubicBezTo>
                  <a:pt x="29" y="3067"/>
                  <a:pt x="29" y="3067"/>
                  <a:pt x="29" y="3067"/>
                </a:cubicBezTo>
                <a:cubicBezTo>
                  <a:pt x="29" y="3184"/>
                  <a:pt x="29" y="3184"/>
                  <a:pt x="29" y="3184"/>
                </a:cubicBezTo>
                <a:close/>
                <a:moveTo>
                  <a:pt x="1822" y="2673"/>
                </a:moveTo>
                <a:cubicBezTo>
                  <a:pt x="1822" y="1524"/>
                  <a:pt x="1822" y="1524"/>
                  <a:pt x="1822" y="1524"/>
                </a:cubicBezTo>
                <a:cubicBezTo>
                  <a:pt x="1948" y="1524"/>
                  <a:pt x="1948" y="1524"/>
                  <a:pt x="1948" y="1524"/>
                </a:cubicBezTo>
                <a:cubicBezTo>
                  <a:pt x="1948" y="1399"/>
                  <a:pt x="1948" y="1399"/>
                  <a:pt x="1948" y="1399"/>
                </a:cubicBezTo>
                <a:cubicBezTo>
                  <a:pt x="1308" y="1399"/>
                  <a:pt x="1308" y="1399"/>
                  <a:pt x="1308" y="1399"/>
                </a:cubicBezTo>
                <a:cubicBezTo>
                  <a:pt x="1308" y="1520"/>
                  <a:pt x="1308" y="1520"/>
                  <a:pt x="1308" y="1520"/>
                </a:cubicBezTo>
                <a:cubicBezTo>
                  <a:pt x="1433" y="1520"/>
                  <a:pt x="1433" y="1520"/>
                  <a:pt x="1433" y="1520"/>
                </a:cubicBezTo>
                <a:cubicBezTo>
                  <a:pt x="1433" y="2673"/>
                  <a:pt x="1433" y="2673"/>
                  <a:pt x="1433" y="2673"/>
                </a:cubicBezTo>
                <a:cubicBezTo>
                  <a:pt x="1822" y="2673"/>
                  <a:pt x="1822" y="2673"/>
                  <a:pt x="1822" y="2673"/>
                </a:cubicBezTo>
                <a:close/>
                <a:moveTo>
                  <a:pt x="2843" y="2673"/>
                </a:moveTo>
                <a:cubicBezTo>
                  <a:pt x="2843" y="1524"/>
                  <a:pt x="2843" y="1524"/>
                  <a:pt x="2843" y="1524"/>
                </a:cubicBezTo>
                <a:cubicBezTo>
                  <a:pt x="2968" y="1524"/>
                  <a:pt x="2968" y="1524"/>
                  <a:pt x="2968" y="1524"/>
                </a:cubicBezTo>
                <a:cubicBezTo>
                  <a:pt x="2968" y="1399"/>
                  <a:pt x="2968" y="1399"/>
                  <a:pt x="2968" y="1399"/>
                </a:cubicBezTo>
                <a:cubicBezTo>
                  <a:pt x="2329" y="1399"/>
                  <a:pt x="2329" y="1399"/>
                  <a:pt x="2329" y="1399"/>
                </a:cubicBezTo>
                <a:cubicBezTo>
                  <a:pt x="2329" y="1520"/>
                  <a:pt x="2329" y="1520"/>
                  <a:pt x="2329" y="1520"/>
                </a:cubicBezTo>
                <a:cubicBezTo>
                  <a:pt x="2454" y="1520"/>
                  <a:pt x="2454" y="1520"/>
                  <a:pt x="2454" y="1520"/>
                </a:cubicBezTo>
                <a:cubicBezTo>
                  <a:pt x="2454" y="2673"/>
                  <a:pt x="2454" y="2673"/>
                  <a:pt x="2454" y="2673"/>
                </a:cubicBezTo>
                <a:cubicBezTo>
                  <a:pt x="2843" y="2673"/>
                  <a:pt x="2843" y="2673"/>
                  <a:pt x="2843" y="2673"/>
                </a:cubicBezTo>
                <a:close/>
                <a:moveTo>
                  <a:pt x="2843" y="2673"/>
                </a:moveTo>
                <a:cubicBezTo>
                  <a:pt x="2843" y="2673"/>
                  <a:pt x="2843" y="2673"/>
                  <a:pt x="2843" y="2673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BC9B8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Google Shape;10924;p74">
            <a:extLst>
              <a:ext uri="{FF2B5EF4-FFF2-40B4-BE49-F238E27FC236}">
                <a16:creationId xmlns:a16="http://schemas.microsoft.com/office/drawing/2014/main" id="{3A95DAA5-D779-4F86-B8FC-0B28C5E6BEFB}"/>
              </a:ext>
            </a:extLst>
          </p:cNvPr>
          <p:cNvSpPr/>
          <p:nvPr/>
        </p:nvSpPr>
        <p:spPr>
          <a:xfrm>
            <a:off x="4862982" y="304441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11784" h="11713" extrusionOk="0">
                <a:moveTo>
                  <a:pt x="5136" y="4128"/>
                </a:moveTo>
                <a:cubicBezTo>
                  <a:pt x="5671" y="4128"/>
                  <a:pt x="6112" y="4569"/>
                  <a:pt x="6144" y="5136"/>
                </a:cubicBezTo>
                <a:lnTo>
                  <a:pt x="5230" y="4853"/>
                </a:lnTo>
                <a:cubicBezTo>
                  <a:pt x="5198" y="4839"/>
                  <a:pt x="5165" y="4832"/>
                  <a:pt x="5131" y="4832"/>
                </a:cubicBezTo>
                <a:cubicBezTo>
                  <a:pt x="4934" y="4832"/>
                  <a:pt x="4735" y="5052"/>
                  <a:pt x="4789" y="5294"/>
                </a:cubicBezTo>
                <a:lnTo>
                  <a:pt x="5073" y="6239"/>
                </a:lnTo>
                <a:cubicBezTo>
                  <a:pt x="4537" y="6176"/>
                  <a:pt x="4096" y="5703"/>
                  <a:pt x="4096" y="5168"/>
                </a:cubicBezTo>
                <a:cubicBezTo>
                  <a:pt x="4096" y="4601"/>
                  <a:pt x="4569" y="4128"/>
                  <a:pt x="5136" y="4128"/>
                </a:cubicBezTo>
                <a:close/>
                <a:moveTo>
                  <a:pt x="5199" y="2364"/>
                </a:moveTo>
                <a:cubicBezTo>
                  <a:pt x="6680" y="2364"/>
                  <a:pt x="7940" y="3592"/>
                  <a:pt x="7940" y="5136"/>
                </a:cubicBezTo>
                <a:cubicBezTo>
                  <a:pt x="7940" y="5294"/>
                  <a:pt x="7940" y="5388"/>
                  <a:pt x="7908" y="5546"/>
                </a:cubicBezTo>
                <a:lnTo>
                  <a:pt x="6932" y="5294"/>
                </a:lnTo>
                <a:lnTo>
                  <a:pt x="6932" y="5136"/>
                </a:lnTo>
                <a:cubicBezTo>
                  <a:pt x="6806" y="4223"/>
                  <a:pt x="6049" y="3466"/>
                  <a:pt x="5104" y="3466"/>
                </a:cubicBezTo>
                <a:cubicBezTo>
                  <a:pt x="4159" y="3466"/>
                  <a:pt x="3435" y="4223"/>
                  <a:pt x="3435" y="5168"/>
                </a:cubicBezTo>
                <a:cubicBezTo>
                  <a:pt x="3435" y="5609"/>
                  <a:pt x="3624" y="6081"/>
                  <a:pt x="3939" y="6396"/>
                </a:cubicBezTo>
                <a:cubicBezTo>
                  <a:pt x="4254" y="6743"/>
                  <a:pt x="4695" y="6900"/>
                  <a:pt x="5167" y="6900"/>
                </a:cubicBezTo>
                <a:lnTo>
                  <a:pt x="5325" y="6900"/>
                </a:lnTo>
                <a:lnTo>
                  <a:pt x="5577" y="7877"/>
                </a:lnTo>
                <a:cubicBezTo>
                  <a:pt x="5482" y="7909"/>
                  <a:pt x="5325" y="7909"/>
                  <a:pt x="5199" y="7909"/>
                </a:cubicBezTo>
                <a:cubicBezTo>
                  <a:pt x="3687" y="7909"/>
                  <a:pt x="2426" y="6648"/>
                  <a:pt x="2426" y="5136"/>
                </a:cubicBezTo>
                <a:cubicBezTo>
                  <a:pt x="2426" y="3624"/>
                  <a:pt x="3655" y="2364"/>
                  <a:pt x="5199" y="2364"/>
                </a:cubicBezTo>
                <a:close/>
                <a:moveTo>
                  <a:pt x="5167" y="726"/>
                </a:moveTo>
                <a:cubicBezTo>
                  <a:pt x="7940" y="726"/>
                  <a:pt x="10051" y="3277"/>
                  <a:pt x="9515" y="6018"/>
                </a:cubicBezTo>
                <a:lnTo>
                  <a:pt x="8507" y="5766"/>
                </a:lnTo>
                <a:cubicBezTo>
                  <a:pt x="8538" y="5546"/>
                  <a:pt x="8538" y="5357"/>
                  <a:pt x="8538" y="5136"/>
                </a:cubicBezTo>
                <a:cubicBezTo>
                  <a:pt x="8538" y="3246"/>
                  <a:pt x="7026" y="1702"/>
                  <a:pt x="5104" y="1702"/>
                </a:cubicBezTo>
                <a:cubicBezTo>
                  <a:pt x="3214" y="1702"/>
                  <a:pt x="1702" y="3246"/>
                  <a:pt x="1702" y="5136"/>
                </a:cubicBezTo>
                <a:cubicBezTo>
                  <a:pt x="1702" y="7027"/>
                  <a:pt x="3214" y="8602"/>
                  <a:pt x="5104" y="8602"/>
                </a:cubicBezTo>
                <a:cubicBezTo>
                  <a:pt x="5325" y="8602"/>
                  <a:pt x="5514" y="8602"/>
                  <a:pt x="5703" y="8539"/>
                </a:cubicBezTo>
                <a:lnTo>
                  <a:pt x="5986" y="9578"/>
                </a:lnTo>
                <a:cubicBezTo>
                  <a:pt x="5695" y="9636"/>
                  <a:pt x="5405" y="9664"/>
                  <a:pt x="5119" y="9664"/>
                </a:cubicBezTo>
                <a:cubicBezTo>
                  <a:pt x="2751" y="9664"/>
                  <a:pt x="694" y="7758"/>
                  <a:pt x="694" y="5199"/>
                </a:cubicBezTo>
                <a:cubicBezTo>
                  <a:pt x="694" y="2679"/>
                  <a:pt x="2773" y="726"/>
                  <a:pt x="5167" y="726"/>
                </a:cubicBezTo>
                <a:close/>
                <a:moveTo>
                  <a:pt x="5671" y="5672"/>
                </a:moveTo>
                <a:lnTo>
                  <a:pt x="5671" y="5672"/>
                </a:lnTo>
                <a:cubicBezTo>
                  <a:pt x="10240" y="6964"/>
                  <a:pt x="9578" y="6774"/>
                  <a:pt x="9704" y="6806"/>
                </a:cubicBezTo>
                <a:lnTo>
                  <a:pt x="8853" y="7373"/>
                </a:lnTo>
                <a:cubicBezTo>
                  <a:pt x="8664" y="7499"/>
                  <a:pt x="8664" y="7751"/>
                  <a:pt x="8822" y="7877"/>
                </a:cubicBezTo>
                <a:lnTo>
                  <a:pt x="10964" y="9956"/>
                </a:lnTo>
                <a:cubicBezTo>
                  <a:pt x="11027" y="10114"/>
                  <a:pt x="11027" y="10335"/>
                  <a:pt x="10901" y="10492"/>
                </a:cubicBezTo>
                <a:lnTo>
                  <a:pt x="10429" y="10965"/>
                </a:lnTo>
                <a:cubicBezTo>
                  <a:pt x="10366" y="11012"/>
                  <a:pt x="10279" y="11035"/>
                  <a:pt x="10192" y="11035"/>
                </a:cubicBezTo>
                <a:cubicBezTo>
                  <a:pt x="10106" y="11035"/>
                  <a:pt x="10019" y="11012"/>
                  <a:pt x="9956" y="10965"/>
                </a:cubicBezTo>
                <a:lnTo>
                  <a:pt x="7845" y="8854"/>
                </a:lnTo>
                <a:cubicBezTo>
                  <a:pt x="7777" y="8786"/>
                  <a:pt x="7691" y="8753"/>
                  <a:pt x="7606" y="8753"/>
                </a:cubicBezTo>
                <a:cubicBezTo>
                  <a:pt x="7493" y="8753"/>
                  <a:pt x="7381" y="8809"/>
                  <a:pt x="7310" y="8917"/>
                </a:cubicBezTo>
                <a:cubicBezTo>
                  <a:pt x="7247" y="8980"/>
                  <a:pt x="6806" y="9641"/>
                  <a:pt x="6774" y="9736"/>
                </a:cubicBezTo>
                <a:cubicBezTo>
                  <a:pt x="6680" y="9484"/>
                  <a:pt x="5703" y="5861"/>
                  <a:pt x="5671" y="5672"/>
                </a:cubicBezTo>
                <a:close/>
                <a:moveTo>
                  <a:pt x="5104" y="1"/>
                </a:moveTo>
                <a:cubicBezTo>
                  <a:pt x="2363" y="1"/>
                  <a:pt x="0" y="2238"/>
                  <a:pt x="0" y="5168"/>
                </a:cubicBezTo>
                <a:cubicBezTo>
                  <a:pt x="0" y="8066"/>
                  <a:pt x="2332" y="10303"/>
                  <a:pt x="5104" y="10303"/>
                </a:cubicBezTo>
                <a:cubicBezTo>
                  <a:pt x="5482" y="10303"/>
                  <a:pt x="5797" y="10272"/>
                  <a:pt x="6144" y="10208"/>
                </a:cubicBezTo>
                <a:lnTo>
                  <a:pt x="6270" y="10587"/>
                </a:lnTo>
                <a:cubicBezTo>
                  <a:pt x="6307" y="10755"/>
                  <a:pt x="6444" y="10845"/>
                  <a:pt x="6596" y="10845"/>
                </a:cubicBezTo>
                <a:cubicBezTo>
                  <a:pt x="6700" y="10845"/>
                  <a:pt x="6810" y="10802"/>
                  <a:pt x="6900" y="10713"/>
                </a:cubicBezTo>
                <a:lnTo>
                  <a:pt x="7625" y="9610"/>
                </a:lnTo>
                <a:lnTo>
                  <a:pt x="9483" y="11406"/>
                </a:lnTo>
                <a:cubicBezTo>
                  <a:pt x="9688" y="11610"/>
                  <a:pt x="9956" y="11713"/>
                  <a:pt x="10220" y="11713"/>
                </a:cubicBezTo>
                <a:cubicBezTo>
                  <a:pt x="10484" y="11713"/>
                  <a:pt x="10744" y="11610"/>
                  <a:pt x="10933" y="11406"/>
                </a:cubicBezTo>
                <a:lnTo>
                  <a:pt x="11405" y="10933"/>
                </a:lnTo>
                <a:cubicBezTo>
                  <a:pt x="11783" y="10555"/>
                  <a:pt x="11783" y="9893"/>
                  <a:pt x="11374" y="9484"/>
                </a:cubicBezTo>
                <a:lnTo>
                  <a:pt x="9515" y="7720"/>
                </a:lnTo>
                <a:lnTo>
                  <a:pt x="10618" y="6964"/>
                </a:lnTo>
                <a:cubicBezTo>
                  <a:pt x="10870" y="6806"/>
                  <a:pt x="10838" y="6428"/>
                  <a:pt x="10555" y="6333"/>
                </a:cubicBezTo>
                <a:lnTo>
                  <a:pt x="10145" y="6239"/>
                </a:lnTo>
                <a:cubicBezTo>
                  <a:pt x="10303" y="5483"/>
                  <a:pt x="10271" y="4695"/>
                  <a:pt x="10082" y="3908"/>
                </a:cubicBezTo>
                <a:cubicBezTo>
                  <a:pt x="9483" y="1576"/>
                  <a:pt x="7436" y="1"/>
                  <a:pt x="5104" y="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1031;p74">
            <a:extLst>
              <a:ext uri="{FF2B5EF4-FFF2-40B4-BE49-F238E27FC236}">
                <a16:creationId xmlns:a16="http://schemas.microsoft.com/office/drawing/2014/main" id="{D589A9BC-B3C7-4AF4-AE10-8DF7BBA0A0DA}"/>
              </a:ext>
            </a:extLst>
          </p:cNvPr>
          <p:cNvSpPr/>
          <p:nvPr/>
        </p:nvSpPr>
        <p:spPr>
          <a:xfrm>
            <a:off x="3613976" y="3368510"/>
            <a:ext cx="96165" cy="93216"/>
          </a:xfrm>
          <a:custGeom>
            <a:avLst/>
            <a:gdLst/>
            <a:ahLst/>
            <a:cxnLst/>
            <a:rect l="l" t="t" r="r" b="b"/>
            <a:pathLst>
              <a:path w="2049" h="1986" extrusionOk="0">
                <a:moveTo>
                  <a:pt x="343" y="0"/>
                </a:moveTo>
                <a:cubicBezTo>
                  <a:pt x="253" y="0"/>
                  <a:pt x="158" y="32"/>
                  <a:pt x="95" y="95"/>
                </a:cubicBezTo>
                <a:cubicBezTo>
                  <a:pt x="1" y="189"/>
                  <a:pt x="1" y="441"/>
                  <a:pt x="95" y="536"/>
                </a:cubicBezTo>
                <a:lnTo>
                  <a:pt x="536" y="977"/>
                </a:lnTo>
                <a:lnTo>
                  <a:pt x="95" y="1418"/>
                </a:lnTo>
                <a:cubicBezTo>
                  <a:pt x="1" y="1544"/>
                  <a:pt x="1" y="1765"/>
                  <a:pt x="95" y="1891"/>
                </a:cubicBezTo>
                <a:cubicBezTo>
                  <a:pt x="158" y="1954"/>
                  <a:pt x="253" y="1985"/>
                  <a:pt x="343" y="1985"/>
                </a:cubicBezTo>
                <a:cubicBezTo>
                  <a:pt x="434" y="1985"/>
                  <a:pt x="521" y="1954"/>
                  <a:pt x="568" y="1891"/>
                </a:cubicBezTo>
                <a:lnTo>
                  <a:pt x="1009" y="1450"/>
                </a:lnTo>
                <a:lnTo>
                  <a:pt x="1450" y="1891"/>
                </a:lnTo>
                <a:cubicBezTo>
                  <a:pt x="1513" y="1954"/>
                  <a:pt x="1600" y="1985"/>
                  <a:pt x="1686" y="1985"/>
                </a:cubicBezTo>
                <a:cubicBezTo>
                  <a:pt x="1773" y="1985"/>
                  <a:pt x="1860" y="1954"/>
                  <a:pt x="1923" y="1891"/>
                </a:cubicBezTo>
                <a:cubicBezTo>
                  <a:pt x="2049" y="1765"/>
                  <a:pt x="2049" y="1544"/>
                  <a:pt x="1923" y="1418"/>
                </a:cubicBezTo>
                <a:lnTo>
                  <a:pt x="1482" y="977"/>
                </a:lnTo>
                <a:lnTo>
                  <a:pt x="1923" y="536"/>
                </a:lnTo>
                <a:cubicBezTo>
                  <a:pt x="2049" y="441"/>
                  <a:pt x="2049" y="189"/>
                  <a:pt x="1923" y="95"/>
                </a:cubicBezTo>
                <a:cubicBezTo>
                  <a:pt x="1860" y="32"/>
                  <a:pt x="1773" y="0"/>
                  <a:pt x="1686" y="0"/>
                </a:cubicBezTo>
                <a:cubicBezTo>
                  <a:pt x="1600" y="0"/>
                  <a:pt x="1513" y="32"/>
                  <a:pt x="1450" y="95"/>
                </a:cubicBezTo>
                <a:lnTo>
                  <a:pt x="1009" y="504"/>
                </a:lnTo>
                <a:lnTo>
                  <a:pt x="568" y="95"/>
                </a:lnTo>
                <a:cubicBezTo>
                  <a:pt x="521" y="32"/>
                  <a:pt x="434" y="0"/>
                  <a:pt x="343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1032;p74">
            <a:extLst>
              <a:ext uri="{FF2B5EF4-FFF2-40B4-BE49-F238E27FC236}">
                <a16:creationId xmlns:a16="http://schemas.microsoft.com/office/drawing/2014/main" id="{AA1A5571-3F2A-4100-9D1D-27935AD04852}"/>
              </a:ext>
            </a:extLst>
          </p:cNvPr>
          <p:cNvSpPr/>
          <p:nvPr/>
        </p:nvSpPr>
        <p:spPr>
          <a:xfrm>
            <a:off x="3386306" y="3174428"/>
            <a:ext cx="96118" cy="93544"/>
          </a:xfrm>
          <a:custGeom>
            <a:avLst/>
            <a:gdLst/>
            <a:ahLst/>
            <a:cxnLst/>
            <a:rect l="l" t="t" r="r" b="b"/>
            <a:pathLst>
              <a:path w="2048" h="1993" extrusionOk="0">
                <a:moveTo>
                  <a:pt x="351" y="0"/>
                </a:moveTo>
                <a:cubicBezTo>
                  <a:pt x="260" y="0"/>
                  <a:pt x="173" y="24"/>
                  <a:pt x="126" y="71"/>
                </a:cubicBezTo>
                <a:cubicBezTo>
                  <a:pt x="0" y="197"/>
                  <a:pt x="0" y="449"/>
                  <a:pt x="126" y="544"/>
                </a:cubicBezTo>
                <a:lnTo>
                  <a:pt x="536" y="985"/>
                </a:lnTo>
                <a:lnTo>
                  <a:pt x="126" y="1426"/>
                </a:lnTo>
                <a:cubicBezTo>
                  <a:pt x="0" y="1552"/>
                  <a:pt x="0" y="1772"/>
                  <a:pt x="126" y="1898"/>
                </a:cubicBezTo>
                <a:cubicBezTo>
                  <a:pt x="173" y="1961"/>
                  <a:pt x="260" y="1993"/>
                  <a:pt x="351" y="1993"/>
                </a:cubicBezTo>
                <a:cubicBezTo>
                  <a:pt x="441" y="1993"/>
                  <a:pt x="536" y="1961"/>
                  <a:pt x="599" y="1898"/>
                </a:cubicBezTo>
                <a:lnTo>
                  <a:pt x="1008" y="1457"/>
                </a:lnTo>
                <a:lnTo>
                  <a:pt x="1449" y="1898"/>
                </a:lnTo>
                <a:cubicBezTo>
                  <a:pt x="1512" y="1961"/>
                  <a:pt x="1599" y="1993"/>
                  <a:pt x="1686" y="1993"/>
                </a:cubicBezTo>
                <a:cubicBezTo>
                  <a:pt x="1772" y="1993"/>
                  <a:pt x="1859" y="1961"/>
                  <a:pt x="1922" y="1898"/>
                </a:cubicBezTo>
                <a:cubicBezTo>
                  <a:pt x="2048" y="1772"/>
                  <a:pt x="2048" y="1520"/>
                  <a:pt x="1922" y="1426"/>
                </a:cubicBezTo>
                <a:lnTo>
                  <a:pt x="1481" y="985"/>
                </a:lnTo>
                <a:lnTo>
                  <a:pt x="1922" y="544"/>
                </a:lnTo>
                <a:cubicBezTo>
                  <a:pt x="2048" y="449"/>
                  <a:pt x="2048" y="197"/>
                  <a:pt x="1922" y="71"/>
                </a:cubicBezTo>
                <a:cubicBezTo>
                  <a:pt x="1875" y="24"/>
                  <a:pt x="1788" y="0"/>
                  <a:pt x="1697" y="0"/>
                </a:cubicBezTo>
                <a:cubicBezTo>
                  <a:pt x="1607" y="0"/>
                  <a:pt x="1512" y="24"/>
                  <a:pt x="1449" y="71"/>
                </a:cubicBezTo>
                <a:lnTo>
                  <a:pt x="1008" y="512"/>
                </a:lnTo>
                <a:lnTo>
                  <a:pt x="599" y="71"/>
                </a:lnTo>
                <a:cubicBezTo>
                  <a:pt x="536" y="24"/>
                  <a:pt x="441" y="0"/>
                  <a:pt x="351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1033;p74">
            <a:extLst>
              <a:ext uri="{FF2B5EF4-FFF2-40B4-BE49-F238E27FC236}">
                <a16:creationId xmlns:a16="http://schemas.microsoft.com/office/drawing/2014/main" id="{D494F9C9-01E0-4FAD-A931-201D282B1FB1}"/>
              </a:ext>
            </a:extLst>
          </p:cNvPr>
          <p:cNvSpPr/>
          <p:nvPr/>
        </p:nvSpPr>
        <p:spPr>
          <a:xfrm>
            <a:off x="3288687" y="3043194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11690" h="11689" extrusionOk="0">
                <a:moveTo>
                  <a:pt x="10334" y="3119"/>
                </a:moveTo>
                <a:cubicBezTo>
                  <a:pt x="10712" y="3119"/>
                  <a:pt x="11028" y="3403"/>
                  <a:pt x="11028" y="3781"/>
                </a:cubicBezTo>
                <a:cubicBezTo>
                  <a:pt x="11028" y="4190"/>
                  <a:pt x="10712" y="4442"/>
                  <a:pt x="10334" y="4442"/>
                </a:cubicBezTo>
                <a:cubicBezTo>
                  <a:pt x="9956" y="4442"/>
                  <a:pt x="9673" y="4127"/>
                  <a:pt x="9673" y="3781"/>
                </a:cubicBezTo>
                <a:cubicBezTo>
                  <a:pt x="9673" y="3403"/>
                  <a:pt x="9988" y="3119"/>
                  <a:pt x="10334" y="3119"/>
                </a:cubicBezTo>
                <a:close/>
                <a:moveTo>
                  <a:pt x="4443" y="7593"/>
                </a:moveTo>
                <a:cubicBezTo>
                  <a:pt x="4853" y="7593"/>
                  <a:pt x="5105" y="7908"/>
                  <a:pt x="5105" y="8255"/>
                </a:cubicBezTo>
                <a:cubicBezTo>
                  <a:pt x="5105" y="8664"/>
                  <a:pt x="4790" y="8948"/>
                  <a:pt x="4443" y="8948"/>
                </a:cubicBezTo>
                <a:cubicBezTo>
                  <a:pt x="4065" y="8948"/>
                  <a:pt x="3781" y="8633"/>
                  <a:pt x="3781" y="8255"/>
                </a:cubicBezTo>
                <a:cubicBezTo>
                  <a:pt x="3781" y="7876"/>
                  <a:pt x="4096" y="7593"/>
                  <a:pt x="4443" y="7593"/>
                </a:cubicBezTo>
                <a:close/>
                <a:moveTo>
                  <a:pt x="5829" y="725"/>
                </a:moveTo>
                <a:cubicBezTo>
                  <a:pt x="7341" y="725"/>
                  <a:pt x="8822" y="1386"/>
                  <a:pt x="9799" y="2521"/>
                </a:cubicBezTo>
                <a:cubicBezTo>
                  <a:pt x="9326" y="2710"/>
                  <a:pt x="8980" y="3245"/>
                  <a:pt x="8980" y="3781"/>
                </a:cubicBezTo>
                <a:cubicBezTo>
                  <a:pt x="8980" y="3718"/>
                  <a:pt x="8917" y="3623"/>
                  <a:pt x="8885" y="3560"/>
                </a:cubicBezTo>
                <a:lnTo>
                  <a:pt x="8854" y="3497"/>
                </a:lnTo>
                <a:lnTo>
                  <a:pt x="8192" y="2836"/>
                </a:lnTo>
                <a:cubicBezTo>
                  <a:pt x="8129" y="2773"/>
                  <a:pt x="8035" y="2741"/>
                  <a:pt x="7944" y="2741"/>
                </a:cubicBezTo>
                <a:cubicBezTo>
                  <a:pt x="7853" y="2741"/>
                  <a:pt x="7767" y="2773"/>
                  <a:pt x="7719" y="2836"/>
                </a:cubicBezTo>
                <a:cubicBezTo>
                  <a:pt x="7593" y="2962"/>
                  <a:pt x="7593" y="3182"/>
                  <a:pt x="7719" y="3308"/>
                </a:cubicBezTo>
                <a:lnTo>
                  <a:pt x="7814" y="3434"/>
                </a:lnTo>
                <a:cubicBezTo>
                  <a:pt x="6869" y="3466"/>
                  <a:pt x="5987" y="3875"/>
                  <a:pt x="5262" y="4568"/>
                </a:cubicBezTo>
                <a:cubicBezTo>
                  <a:pt x="4600" y="5230"/>
                  <a:pt x="4254" y="6081"/>
                  <a:pt x="4159" y="6963"/>
                </a:cubicBezTo>
                <a:cubicBezTo>
                  <a:pt x="3561" y="7120"/>
                  <a:pt x="3151" y="7656"/>
                  <a:pt x="3151" y="8318"/>
                </a:cubicBezTo>
                <a:cubicBezTo>
                  <a:pt x="3151" y="9074"/>
                  <a:pt x="3781" y="9704"/>
                  <a:pt x="4506" y="9704"/>
                </a:cubicBezTo>
                <a:cubicBezTo>
                  <a:pt x="5262" y="9704"/>
                  <a:pt x="5892" y="9074"/>
                  <a:pt x="5892" y="8318"/>
                </a:cubicBezTo>
                <a:cubicBezTo>
                  <a:pt x="5892" y="7687"/>
                  <a:pt x="5451" y="7120"/>
                  <a:pt x="4884" y="6963"/>
                </a:cubicBezTo>
                <a:cubicBezTo>
                  <a:pt x="5042" y="5482"/>
                  <a:pt x="6302" y="4222"/>
                  <a:pt x="7814" y="4127"/>
                </a:cubicBezTo>
                <a:lnTo>
                  <a:pt x="7814" y="4127"/>
                </a:lnTo>
                <a:lnTo>
                  <a:pt x="7751" y="4222"/>
                </a:lnTo>
                <a:cubicBezTo>
                  <a:pt x="7625" y="4348"/>
                  <a:pt x="7625" y="4568"/>
                  <a:pt x="7751" y="4694"/>
                </a:cubicBezTo>
                <a:cubicBezTo>
                  <a:pt x="7814" y="4757"/>
                  <a:pt x="7901" y="4789"/>
                  <a:pt x="7987" y="4789"/>
                </a:cubicBezTo>
                <a:cubicBezTo>
                  <a:pt x="8074" y="4789"/>
                  <a:pt x="8161" y="4757"/>
                  <a:pt x="8224" y="4694"/>
                </a:cubicBezTo>
                <a:lnTo>
                  <a:pt x="8885" y="4033"/>
                </a:lnTo>
                <a:cubicBezTo>
                  <a:pt x="8980" y="3938"/>
                  <a:pt x="9011" y="3875"/>
                  <a:pt x="9011" y="3781"/>
                </a:cubicBezTo>
                <a:cubicBezTo>
                  <a:pt x="9011" y="4537"/>
                  <a:pt x="9641" y="5167"/>
                  <a:pt x="10397" y="5167"/>
                </a:cubicBezTo>
                <a:cubicBezTo>
                  <a:pt x="10618" y="5167"/>
                  <a:pt x="10807" y="5136"/>
                  <a:pt x="11028" y="5010"/>
                </a:cubicBezTo>
                <a:cubicBezTo>
                  <a:pt x="11059" y="5293"/>
                  <a:pt x="11091" y="5545"/>
                  <a:pt x="11091" y="5829"/>
                </a:cubicBezTo>
                <a:cubicBezTo>
                  <a:pt x="11028" y="8696"/>
                  <a:pt x="8696" y="11027"/>
                  <a:pt x="5829" y="11027"/>
                </a:cubicBezTo>
                <a:cubicBezTo>
                  <a:pt x="2994" y="11027"/>
                  <a:pt x="694" y="8696"/>
                  <a:pt x="694" y="5829"/>
                </a:cubicBezTo>
                <a:cubicBezTo>
                  <a:pt x="694" y="2993"/>
                  <a:pt x="2994" y="725"/>
                  <a:pt x="5829" y="725"/>
                </a:cubicBezTo>
                <a:close/>
                <a:moveTo>
                  <a:pt x="5829" y="0"/>
                </a:moveTo>
                <a:cubicBezTo>
                  <a:pt x="2584" y="0"/>
                  <a:pt x="1" y="2615"/>
                  <a:pt x="1" y="5829"/>
                </a:cubicBezTo>
                <a:cubicBezTo>
                  <a:pt x="1" y="7404"/>
                  <a:pt x="599" y="8853"/>
                  <a:pt x="1702" y="9956"/>
                </a:cubicBezTo>
                <a:cubicBezTo>
                  <a:pt x="2773" y="11058"/>
                  <a:pt x="4254" y="11689"/>
                  <a:pt x="5829" y="11689"/>
                </a:cubicBezTo>
                <a:cubicBezTo>
                  <a:pt x="6617" y="11689"/>
                  <a:pt x="7341" y="11531"/>
                  <a:pt x="8098" y="11216"/>
                </a:cubicBezTo>
                <a:cubicBezTo>
                  <a:pt x="8822" y="10901"/>
                  <a:pt x="9452" y="10523"/>
                  <a:pt x="9956" y="9956"/>
                </a:cubicBezTo>
                <a:cubicBezTo>
                  <a:pt x="10492" y="9420"/>
                  <a:pt x="10901" y="8790"/>
                  <a:pt x="11217" y="8128"/>
                </a:cubicBezTo>
                <a:cubicBezTo>
                  <a:pt x="11532" y="7404"/>
                  <a:pt x="11689" y="6616"/>
                  <a:pt x="11689" y="5829"/>
                </a:cubicBezTo>
                <a:cubicBezTo>
                  <a:pt x="11689" y="5356"/>
                  <a:pt x="11658" y="4884"/>
                  <a:pt x="11532" y="4442"/>
                </a:cubicBezTo>
                <a:cubicBezTo>
                  <a:pt x="11595" y="4253"/>
                  <a:pt x="11689" y="4033"/>
                  <a:pt x="11689" y="3781"/>
                </a:cubicBezTo>
                <a:cubicBezTo>
                  <a:pt x="11689" y="3119"/>
                  <a:pt x="11217" y="2552"/>
                  <a:pt x="10586" y="2458"/>
                </a:cubicBezTo>
                <a:cubicBezTo>
                  <a:pt x="9484" y="945"/>
                  <a:pt x="7719" y="0"/>
                  <a:pt x="5829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Google Shape;9803;p70">
            <a:extLst>
              <a:ext uri="{FF2B5EF4-FFF2-40B4-BE49-F238E27FC236}">
                <a16:creationId xmlns:a16="http://schemas.microsoft.com/office/drawing/2014/main" id="{01C86E04-8AFB-4920-95D1-7DEF8783DCDD}"/>
              </a:ext>
            </a:extLst>
          </p:cNvPr>
          <p:cNvSpPr/>
          <p:nvPr/>
        </p:nvSpPr>
        <p:spPr>
          <a:xfrm>
            <a:off x="1802652" y="3366314"/>
            <a:ext cx="128878" cy="93839"/>
          </a:xfrm>
          <a:custGeom>
            <a:avLst/>
            <a:gdLst/>
            <a:ahLst/>
            <a:cxnLst/>
            <a:rect l="l" t="t" r="r" b="b"/>
            <a:pathLst>
              <a:path w="2805" h="2021" extrusionOk="0">
                <a:moveTo>
                  <a:pt x="2473" y="0"/>
                </a:moveTo>
                <a:cubicBezTo>
                  <a:pt x="2377" y="0"/>
                  <a:pt x="2273" y="32"/>
                  <a:pt x="2206" y="99"/>
                </a:cubicBezTo>
                <a:lnTo>
                  <a:pt x="1072" y="1233"/>
                </a:lnTo>
                <a:lnTo>
                  <a:pt x="599" y="761"/>
                </a:lnTo>
                <a:cubicBezTo>
                  <a:pt x="536" y="713"/>
                  <a:pt x="449" y="690"/>
                  <a:pt x="363" y="690"/>
                </a:cubicBezTo>
                <a:cubicBezTo>
                  <a:pt x="276" y="690"/>
                  <a:pt x="189" y="713"/>
                  <a:pt x="126" y="761"/>
                </a:cubicBezTo>
                <a:cubicBezTo>
                  <a:pt x="0" y="887"/>
                  <a:pt x="0" y="1139"/>
                  <a:pt x="126" y="1233"/>
                </a:cubicBezTo>
                <a:lnTo>
                  <a:pt x="820" y="1958"/>
                </a:lnTo>
                <a:cubicBezTo>
                  <a:pt x="914" y="2021"/>
                  <a:pt x="977" y="2021"/>
                  <a:pt x="1072" y="2021"/>
                </a:cubicBezTo>
                <a:cubicBezTo>
                  <a:pt x="1135" y="2021"/>
                  <a:pt x="1261" y="1989"/>
                  <a:pt x="1292" y="1926"/>
                </a:cubicBezTo>
                <a:lnTo>
                  <a:pt x="2678" y="540"/>
                </a:lnTo>
                <a:cubicBezTo>
                  <a:pt x="2804" y="414"/>
                  <a:pt x="2804" y="162"/>
                  <a:pt x="2678" y="68"/>
                </a:cubicBezTo>
                <a:cubicBezTo>
                  <a:pt x="2634" y="24"/>
                  <a:pt x="2557" y="0"/>
                  <a:pt x="2473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9804;p70">
            <a:extLst>
              <a:ext uri="{FF2B5EF4-FFF2-40B4-BE49-F238E27FC236}">
                <a16:creationId xmlns:a16="http://schemas.microsoft.com/office/drawing/2014/main" id="{E3A8F368-43AA-4E17-B399-3A708D779C8F}"/>
              </a:ext>
            </a:extLst>
          </p:cNvPr>
          <p:cNvSpPr/>
          <p:nvPr/>
        </p:nvSpPr>
        <p:spPr>
          <a:xfrm>
            <a:off x="1802652" y="3270107"/>
            <a:ext cx="128878" cy="95000"/>
          </a:xfrm>
          <a:custGeom>
            <a:avLst/>
            <a:gdLst/>
            <a:ahLst/>
            <a:cxnLst/>
            <a:rect l="l" t="t" r="r" b="b"/>
            <a:pathLst>
              <a:path w="2805" h="2046" extrusionOk="0">
                <a:moveTo>
                  <a:pt x="2469" y="1"/>
                </a:moveTo>
                <a:cubicBezTo>
                  <a:pt x="2374" y="1"/>
                  <a:pt x="2272" y="40"/>
                  <a:pt x="2206" y="123"/>
                </a:cubicBezTo>
                <a:lnTo>
                  <a:pt x="1072" y="1257"/>
                </a:lnTo>
                <a:lnTo>
                  <a:pt x="599" y="785"/>
                </a:lnTo>
                <a:cubicBezTo>
                  <a:pt x="536" y="738"/>
                  <a:pt x="449" y="714"/>
                  <a:pt x="363" y="714"/>
                </a:cubicBezTo>
                <a:cubicBezTo>
                  <a:pt x="276" y="714"/>
                  <a:pt x="189" y="738"/>
                  <a:pt x="126" y="785"/>
                </a:cubicBezTo>
                <a:cubicBezTo>
                  <a:pt x="0" y="911"/>
                  <a:pt x="0" y="1163"/>
                  <a:pt x="126" y="1257"/>
                </a:cubicBezTo>
                <a:lnTo>
                  <a:pt x="820" y="1982"/>
                </a:lnTo>
                <a:cubicBezTo>
                  <a:pt x="914" y="2045"/>
                  <a:pt x="977" y="2045"/>
                  <a:pt x="1072" y="2045"/>
                </a:cubicBezTo>
                <a:cubicBezTo>
                  <a:pt x="1135" y="2045"/>
                  <a:pt x="1261" y="2014"/>
                  <a:pt x="1292" y="1951"/>
                </a:cubicBezTo>
                <a:lnTo>
                  <a:pt x="2678" y="564"/>
                </a:lnTo>
                <a:cubicBezTo>
                  <a:pt x="2804" y="438"/>
                  <a:pt x="2804" y="186"/>
                  <a:pt x="2678" y="92"/>
                </a:cubicBezTo>
                <a:cubicBezTo>
                  <a:pt x="2634" y="32"/>
                  <a:pt x="2554" y="1"/>
                  <a:pt x="2469" y="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9805;p70">
            <a:extLst>
              <a:ext uri="{FF2B5EF4-FFF2-40B4-BE49-F238E27FC236}">
                <a16:creationId xmlns:a16="http://schemas.microsoft.com/office/drawing/2014/main" id="{853A4F95-13E8-4BE0-81D0-4610B8BD0ECF}"/>
              </a:ext>
            </a:extLst>
          </p:cNvPr>
          <p:cNvSpPr/>
          <p:nvPr/>
        </p:nvSpPr>
        <p:spPr>
          <a:xfrm>
            <a:off x="1802652" y="3173575"/>
            <a:ext cx="128878" cy="94953"/>
          </a:xfrm>
          <a:custGeom>
            <a:avLst/>
            <a:gdLst/>
            <a:ahLst/>
            <a:cxnLst/>
            <a:rect l="l" t="t" r="r" b="b"/>
            <a:pathLst>
              <a:path w="2805" h="2045" extrusionOk="0">
                <a:moveTo>
                  <a:pt x="2469" y="1"/>
                </a:moveTo>
                <a:cubicBezTo>
                  <a:pt x="2374" y="1"/>
                  <a:pt x="2272" y="40"/>
                  <a:pt x="2206" y="123"/>
                </a:cubicBezTo>
                <a:lnTo>
                  <a:pt x="1072" y="1257"/>
                </a:lnTo>
                <a:lnTo>
                  <a:pt x="599" y="785"/>
                </a:lnTo>
                <a:cubicBezTo>
                  <a:pt x="536" y="722"/>
                  <a:pt x="449" y="690"/>
                  <a:pt x="363" y="690"/>
                </a:cubicBezTo>
                <a:cubicBezTo>
                  <a:pt x="276" y="690"/>
                  <a:pt x="189" y="722"/>
                  <a:pt x="126" y="785"/>
                </a:cubicBezTo>
                <a:cubicBezTo>
                  <a:pt x="0" y="911"/>
                  <a:pt x="0" y="1131"/>
                  <a:pt x="126" y="1257"/>
                </a:cubicBezTo>
                <a:lnTo>
                  <a:pt x="820" y="1982"/>
                </a:lnTo>
                <a:cubicBezTo>
                  <a:pt x="914" y="2045"/>
                  <a:pt x="977" y="2045"/>
                  <a:pt x="1072" y="2045"/>
                </a:cubicBezTo>
                <a:cubicBezTo>
                  <a:pt x="1135" y="2045"/>
                  <a:pt x="1261" y="2013"/>
                  <a:pt x="1292" y="1919"/>
                </a:cubicBezTo>
                <a:lnTo>
                  <a:pt x="2678" y="532"/>
                </a:lnTo>
                <a:cubicBezTo>
                  <a:pt x="2804" y="438"/>
                  <a:pt x="2804" y="186"/>
                  <a:pt x="2678" y="91"/>
                </a:cubicBezTo>
                <a:cubicBezTo>
                  <a:pt x="2634" y="32"/>
                  <a:pt x="2554" y="1"/>
                  <a:pt x="2469" y="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9806;p70">
            <a:extLst>
              <a:ext uri="{FF2B5EF4-FFF2-40B4-BE49-F238E27FC236}">
                <a16:creationId xmlns:a16="http://schemas.microsoft.com/office/drawing/2014/main" id="{6AE2D4F6-A67F-4B9B-8654-5073C528ACB3}"/>
              </a:ext>
            </a:extLst>
          </p:cNvPr>
          <p:cNvSpPr/>
          <p:nvPr/>
        </p:nvSpPr>
        <p:spPr>
          <a:xfrm>
            <a:off x="1707130" y="3043194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11941" h="11816" extrusionOk="0">
                <a:moveTo>
                  <a:pt x="6963" y="1198"/>
                </a:moveTo>
                <a:lnTo>
                  <a:pt x="7876" y="2143"/>
                </a:lnTo>
                <a:lnTo>
                  <a:pt x="6963" y="2143"/>
                </a:lnTo>
                <a:lnTo>
                  <a:pt x="6963" y="1198"/>
                </a:lnTo>
                <a:close/>
                <a:moveTo>
                  <a:pt x="10286" y="3498"/>
                </a:moveTo>
                <a:cubicBezTo>
                  <a:pt x="10373" y="3498"/>
                  <a:pt x="10460" y="3530"/>
                  <a:pt x="10523" y="3593"/>
                </a:cubicBezTo>
                <a:lnTo>
                  <a:pt x="10995" y="4065"/>
                </a:lnTo>
                <a:cubicBezTo>
                  <a:pt x="11184" y="4223"/>
                  <a:pt x="11184" y="4475"/>
                  <a:pt x="11027" y="4569"/>
                </a:cubicBezTo>
                <a:lnTo>
                  <a:pt x="10806" y="4821"/>
                </a:lnTo>
                <a:lnTo>
                  <a:pt x="9798" y="3845"/>
                </a:lnTo>
                <a:lnTo>
                  <a:pt x="10050" y="3593"/>
                </a:lnTo>
                <a:cubicBezTo>
                  <a:pt x="10113" y="3530"/>
                  <a:pt x="10200" y="3498"/>
                  <a:pt x="10286" y="3498"/>
                </a:cubicBezTo>
                <a:close/>
                <a:moveTo>
                  <a:pt x="9294" y="4349"/>
                </a:moveTo>
                <a:lnTo>
                  <a:pt x="10271" y="5325"/>
                </a:lnTo>
                <a:lnTo>
                  <a:pt x="7845" y="7783"/>
                </a:lnTo>
                <a:lnTo>
                  <a:pt x="6868" y="6774"/>
                </a:lnTo>
                <a:lnTo>
                  <a:pt x="9294" y="4349"/>
                </a:lnTo>
                <a:close/>
                <a:moveTo>
                  <a:pt x="6585" y="7499"/>
                </a:moveTo>
                <a:lnTo>
                  <a:pt x="7183" y="8098"/>
                </a:lnTo>
                <a:lnTo>
                  <a:pt x="6427" y="8255"/>
                </a:lnTo>
                <a:lnTo>
                  <a:pt x="6585" y="7499"/>
                </a:lnTo>
                <a:close/>
                <a:moveTo>
                  <a:pt x="6994" y="10398"/>
                </a:moveTo>
                <a:lnTo>
                  <a:pt x="6994" y="10776"/>
                </a:lnTo>
                <a:cubicBezTo>
                  <a:pt x="6994" y="10870"/>
                  <a:pt x="7057" y="10996"/>
                  <a:pt x="7089" y="11122"/>
                </a:cubicBezTo>
                <a:lnTo>
                  <a:pt x="1071" y="11122"/>
                </a:lnTo>
                <a:cubicBezTo>
                  <a:pt x="882" y="11122"/>
                  <a:pt x="693" y="10965"/>
                  <a:pt x="693" y="10776"/>
                </a:cubicBezTo>
                <a:lnTo>
                  <a:pt x="693" y="10398"/>
                </a:lnTo>
                <a:close/>
                <a:moveTo>
                  <a:pt x="6270" y="663"/>
                </a:moveTo>
                <a:lnTo>
                  <a:pt x="6270" y="2458"/>
                </a:lnTo>
                <a:cubicBezTo>
                  <a:pt x="6270" y="2647"/>
                  <a:pt x="6427" y="2805"/>
                  <a:pt x="6616" y="2805"/>
                </a:cubicBezTo>
                <a:lnTo>
                  <a:pt x="8349" y="2805"/>
                </a:lnTo>
                <a:lnTo>
                  <a:pt x="8349" y="4286"/>
                </a:lnTo>
                <a:lnTo>
                  <a:pt x="6112" y="6554"/>
                </a:lnTo>
                <a:cubicBezTo>
                  <a:pt x="6081" y="6585"/>
                  <a:pt x="6018" y="6680"/>
                  <a:pt x="6018" y="6711"/>
                </a:cubicBezTo>
                <a:lnTo>
                  <a:pt x="5608" y="8633"/>
                </a:lnTo>
                <a:cubicBezTo>
                  <a:pt x="5545" y="8759"/>
                  <a:pt x="5608" y="8885"/>
                  <a:pt x="5671" y="8948"/>
                </a:cubicBezTo>
                <a:cubicBezTo>
                  <a:pt x="5742" y="9019"/>
                  <a:pt x="5813" y="9055"/>
                  <a:pt x="5897" y="9055"/>
                </a:cubicBezTo>
                <a:cubicBezTo>
                  <a:pt x="5925" y="9055"/>
                  <a:pt x="5955" y="9051"/>
                  <a:pt x="5986" y="9043"/>
                </a:cubicBezTo>
                <a:lnTo>
                  <a:pt x="7908" y="8602"/>
                </a:lnTo>
                <a:cubicBezTo>
                  <a:pt x="8002" y="8602"/>
                  <a:pt x="8034" y="8570"/>
                  <a:pt x="8065" y="8507"/>
                </a:cubicBezTo>
                <a:lnTo>
                  <a:pt x="8349" y="8255"/>
                </a:lnTo>
                <a:lnTo>
                  <a:pt x="8349" y="10807"/>
                </a:lnTo>
                <a:lnTo>
                  <a:pt x="8380" y="10807"/>
                </a:lnTo>
                <a:cubicBezTo>
                  <a:pt x="8380" y="10996"/>
                  <a:pt x="8223" y="11154"/>
                  <a:pt x="8034" y="11154"/>
                </a:cubicBezTo>
                <a:cubicBezTo>
                  <a:pt x="7845" y="11154"/>
                  <a:pt x="7687" y="10996"/>
                  <a:pt x="7687" y="10807"/>
                </a:cubicBezTo>
                <a:lnTo>
                  <a:pt x="7687" y="10083"/>
                </a:lnTo>
                <a:cubicBezTo>
                  <a:pt x="7687" y="9893"/>
                  <a:pt x="7530" y="9736"/>
                  <a:pt x="7309" y="9736"/>
                </a:cubicBezTo>
                <a:lnTo>
                  <a:pt x="1386" y="9736"/>
                </a:lnTo>
                <a:lnTo>
                  <a:pt x="1386" y="663"/>
                </a:lnTo>
                <a:close/>
                <a:moveTo>
                  <a:pt x="1071" y="1"/>
                </a:moveTo>
                <a:cubicBezTo>
                  <a:pt x="882" y="1"/>
                  <a:pt x="693" y="158"/>
                  <a:pt x="693" y="379"/>
                </a:cubicBezTo>
                <a:lnTo>
                  <a:pt x="693" y="9736"/>
                </a:lnTo>
                <a:lnTo>
                  <a:pt x="347" y="9736"/>
                </a:lnTo>
                <a:cubicBezTo>
                  <a:pt x="158" y="9736"/>
                  <a:pt x="0" y="9893"/>
                  <a:pt x="0" y="10083"/>
                </a:cubicBezTo>
                <a:lnTo>
                  <a:pt x="0" y="10807"/>
                </a:lnTo>
                <a:cubicBezTo>
                  <a:pt x="0" y="11406"/>
                  <a:pt x="473" y="11815"/>
                  <a:pt x="1008" y="11815"/>
                </a:cubicBezTo>
                <a:lnTo>
                  <a:pt x="8002" y="11815"/>
                </a:lnTo>
                <a:cubicBezTo>
                  <a:pt x="8569" y="11815"/>
                  <a:pt x="9011" y="11343"/>
                  <a:pt x="9011" y="10807"/>
                </a:cubicBezTo>
                <a:lnTo>
                  <a:pt x="9011" y="7562"/>
                </a:lnTo>
                <a:lnTo>
                  <a:pt x="11499" y="5105"/>
                </a:lnTo>
                <a:cubicBezTo>
                  <a:pt x="11940" y="4664"/>
                  <a:pt x="11940" y="4034"/>
                  <a:pt x="11531" y="3593"/>
                </a:cubicBezTo>
                <a:lnTo>
                  <a:pt x="11058" y="3120"/>
                </a:lnTo>
                <a:cubicBezTo>
                  <a:pt x="10869" y="2931"/>
                  <a:pt x="10609" y="2836"/>
                  <a:pt x="10346" y="2836"/>
                </a:cubicBezTo>
                <a:cubicBezTo>
                  <a:pt x="10082" y="2836"/>
                  <a:pt x="9814" y="2931"/>
                  <a:pt x="9609" y="3120"/>
                </a:cubicBezTo>
                <a:lnTo>
                  <a:pt x="9105" y="3624"/>
                </a:lnTo>
                <a:lnTo>
                  <a:pt x="9105" y="2490"/>
                </a:lnTo>
                <a:cubicBezTo>
                  <a:pt x="9105" y="2427"/>
                  <a:pt x="9074" y="2332"/>
                  <a:pt x="8979" y="2269"/>
                </a:cubicBezTo>
                <a:lnTo>
                  <a:pt x="6900" y="127"/>
                </a:lnTo>
                <a:cubicBezTo>
                  <a:pt x="6805" y="64"/>
                  <a:pt x="6742" y="1"/>
                  <a:pt x="6648" y="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7BFF1FCC-6BDC-4BFC-ADA1-0D1BF85A83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79250475"/>
                  </p:ext>
                </p:extLst>
              </p:nvPr>
            </p:nvGraphicFramePr>
            <p:xfrm>
              <a:off x="842749" y="719591"/>
              <a:ext cx="9551148" cy="5485947"/>
            </p:xfrm>
            <a:graphic>
              <a:graphicData uri="http://schemas.microsoft.com/office/powerpoint/2016/summaryzoom">
                <psuz:summaryZm>
                  <psuz:summaryZmObj sectionId="{92951533-640C-4FD0-8CD0-047FC60AC8EB}" offsetFactorX="196380" offsetFactorY="97237" scaleFactorX="19459" scaleFactorY="20756">
                    <psuz:zmPr id="{5E7583E8-3A08-426E-8F7D-D1E7BB89C3CF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846579">
                          <a:off x="8718887" y="2416982"/>
                          <a:ext cx="569338" cy="34159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DECD887B-9D51-4592-B0A2-B68A7533B889}" offsetFactorX="37401" offsetFactorY="97342" scaleFactorX="19736" scaleFactorY="21052">
                    <psuz:zmPr id="{2F65BAA4-4193-443F-AE17-C67308B02D50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894696">
                          <a:off x="7098924" y="2416274"/>
                          <a:ext cx="577443" cy="34647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51F78981-15DA-4622-9BBD-674C10D44F0F}" offsetFactorX="89521" offsetFactorY="-10388" scaleFactorX="22892" scaleFactorY="24418">
                    <psuz:zmPr id="{808DFFDF-217A-4834-ACDE-303D6023A156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512291">
                          <a:off x="5542143" y="2371076"/>
                          <a:ext cx="669782" cy="40186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BDD71295-D5FE-461E-A26B-17F277BB73CC}" offsetFactorX="-68160" offsetFactorY="-9673" scaleFactorX="22351" scaleFactorY="23841">
                    <psuz:zmPr id="{C3CE939A-C6A7-41A4-BE06-36E01CCD07F7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299798">
                          <a:off x="3972124" y="2387591"/>
                          <a:ext cx="653954" cy="392371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8CBFD815-B0C4-4B90-8363-97D0BA19FD06}" offsetFactorX="-19102" offsetFactorY="-114673" scaleFactorX="22209" scaleFactorY="23690">
                    <psuz:zmPr id="{91620DCC-ECE4-40E4-917C-E2D06931B42D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562903">
                          <a:off x="2374002" y="2416263"/>
                          <a:ext cx="649799" cy="38988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A70CEBCC-BC37-4629-A6F2-CFFBF0AA0336}" offsetFactorX="-176021" offsetFactorY="-115323" scaleFactorX="20989" scaleFactorY="22389">
                    <psuz:zmPr id="{4763E904-A6E7-458B-8F3A-045B1B581CBD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1537945">
                          <a:off x="836211" y="2416272"/>
                          <a:ext cx="614104" cy="36847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7BFF1FCC-6BDC-4BFC-ADA1-0D1BF85A83EF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42749" y="719591"/>
                <a:ext cx="9551148" cy="5485947"/>
                <a:chOff x="842749" y="719591"/>
                <a:chExt cx="9551148" cy="5485947"/>
              </a:xfrm>
            </p:grpSpPr>
            <p:pic>
              <p:nvPicPr>
                <p:cNvPr id="2" name="Picture 2">
                  <a:hlinkClick r:id="rId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846579">
                  <a:off x="9561636" y="3136573"/>
                  <a:ext cx="569338" cy="341598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3" name="Picture 3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894696">
                  <a:off x="7941673" y="3135865"/>
                  <a:ext cx="577443" cy="346470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4" name="Picture 4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12291">
                  <a:off x="6384892" y="3090667"/>
                  <a:ext cx="669782" cy="401867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32" name="Picture 32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99798">
                  <a:off x="4814873" y="3107182"/>
                  <a:ext cx="653954" cy="392371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33" name="Picture 33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62903">
                  <a:off x="3216751" y="3135854"/>
                  <a:ext cx="649799" cy="389886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34" name="Picture 34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37945">
                  <a:off x="1678960" y="3135863"/>
                  <a:ext cx="614104" cy="368474"/>
                </a:xfrm>
                <a:prstGeom prst="rect">
                  <a:avLst/>
                </a:prstGeom>
                <a:ln w="3175">
                  <a:noFill/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492145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BA78D-A53C-8573-1144-F6FC80BF7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30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C6F4384-80C2-1F6F-98DF-E165BBD8DCE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911153975"/>
              </p:ext>
            </p:extLst>
          </p:nvPr>
        </p:nvGraphicFramePr>
        <p:xfrm>
          <a:off x="2651289" y="1536571"/>
          <a:ext cx="4572000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5486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548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Deep DDI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868482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DDI MDL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45.0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468884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Our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51.1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51.1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45.4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49.3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F2F0576C-54F5-8F54-484D-D88641484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ar-SA" dirty="0"/>
              <a:t>مقایسه با روش‌های موجود</a:t>
            </a:r>
            <a:r>
              <a:rPr lang="fa-IR" dirty="0"/>
              <a:t> – سناریوی 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F54E12-E405-C6AE-F3CB-108300C0C108}"/>
              </a:ext>
            </a:extLst>
          </p:cNvPr>
          <p:cNvSpPr/>
          <p:nvPr/>
        </p:nvSpPr>
        <p:spPr>
          <a:xfrm>
            <a:off x="393192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CE7382-1523-2F1B-2022-5832C8A8D0EB}"/>
              </a:ext>
            </a:extLst>
          </p:cNvPr>
          <p:cNvSpPr/>
          <p:nvPr/>
        </p:nvSpPr>
        <p:spPr>
          <a:xfrm>
            <a:off x="475996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9F083B-313D-9559-F21C-D44D118C27F5}"/>
              </a:ext>
            </a:extLst>
          </p:cNvPr>
          <p:cNvSpPr/>
          <p:nvPr/>
        </p:nvSpPr>
        <p:spPr>
          <a:xfrm>
            <a:off x="557784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9426F1-117F-7CEE-E367-BC243B1C1D2C}"/>
              </a:ext>
            </a:extLst>
          </p:cNvPr>
          <p:cNvSpPr/>
          <p:nvPr/>
        </p:nvSpPr>
        <p:spPr>
          <a:xfrm>
            <a:off x="639572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20242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83A290-B0D2-6F52-536E-E78ABF69E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582B5788-2D80-C136-BEE4-D6AFABBE1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fa-IR" dirty="0"/>
              <a:t>مقایسه نتایج انواع تداخل – سناریوی 1</a:t>
            </a:r>
          </a:p>
        </p:txBody>
      </p:sp>
      <p:pic>
        <p:nvPicPr>
          <p:cNvPr id="3076" name="Picture 4" descr="Details_F1_Score">
            <a:extLst>
              <a:ext uri="{FF2B5EF4-FFF2-40B4-BE49-F238E27FC236}">
                <a16:creationId xmlns:a16="http://schemas.microsoft.com/office/drawing/2014/main" id="{84535AED-8D95-DA69-197B-7B1F886FD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881" y="1062355"/>
            <a:ext cx="54864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723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6976F-FAA0-D50D-FCB6-E5C553182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D1110142-0128-4370-3211-A26C15E10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fa-IR" dirty="0"/>
              <a:t>مقایسه نتایج انواع تداخل – سناریوی 2</a:t>
            </a:r>
          </a:p>
        </p:txBody>
      </p:sp>
      <p:pic>
        <p:nvPicPr>
          <p:cNvPr id="5" name="Picture 2" descr="Details_F1_Score">
            <a:extLst>
              <a:ext uri="{FF2B5EF4-FFF2-40B4-BE49-F238E27FC236}">
                <a16:creationId xmlns:a16="http://schemas.microsoft.com/office/drawing/2014/main" id="{7D4CC675-16CA-02AD-EA37-EE4A8F4DB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041" y="1113155"/>
            <a:ext cx="54864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146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3939C6-D062-7107-7ABD-1F2681D31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B1EB7503-5F70-9716-2E49-898A7910C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fa-IR" dirty="0"/>
              <a:t>مقایسه نتایج انواع تداخل – سناریوی 3</a:t>
            </a:r>
          </a:p>
        </p:txBody>
      </p:sp>
      <p:pic>
        <p:nvPicPr>
          <p:cNvPr id="4098" name="Picture 2" descr="Details_F1_Score">
            <a:extLst>
              <a:ext uri="{FF2B5EF4-FFF2-40B4-BE49-F238E27FC236}">
                <a16:creationId xmlns:a16="http://schemas.microsoft.com/office/drawing/2014/main" id="{636A3C23-58BD-E481-54EA-50B700456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881" y="1056640"/>
            <a:ext cx="54864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539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3E70E6-A710-A56E-93C7-AFC64A63C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34</a:t>
            </a:fld>
            <a:endParaRPr lang="en-US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643F9D8A-9632-EE8A-D79E-DA596A7DFE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2316454"/>
              </p:ext>
            </p:extLst>
          </p:nvPr>
        </p:nvGraphicFramePr>
        <p:xfrm>
          <a:off x="838200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93.9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95.7</a:t>
                      </a:r>
                      <a:endParaRPr 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95.7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94.6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93.7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95.2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Moa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0AF96535-86F0-EF2C-1E03-0F8A3DACDD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2085392"/>
              </p:ext>
            </p:extLst>
          </p:nvPr>
        </p:nvGraphicFramePr>
        <p:xfrm>
          <a:off x="5074341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Tox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  <a:endParaRPr 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94.6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94.9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Hl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94.3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Pb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94.8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Roe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94.9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</a:t>
                      </a:r>
                      <a:r>
                        <a:rPr kumimoji="0" lang="en-US" sz="1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Vod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+mn-ea"/>
                        <a:cs typeface="B Lotu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sp>
        <p:nvSpPr>
          <p:cNvPr id="13" name="Title 3">
            <a:extLst>
              <a:ext uri="{FF2B5EF4-FFF2-40B4-BE49-F238E27FC236}">
                <a16:creationId xmlns:a16="http://schemas.microsoft.com/office/drawing/2014/main" id="{0421892F-0A14-6313-6555-FF19DC50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ar-SA" dirty="0"/>
              <a:t>مطالعه تقطیعی</a:t>
            </a:r>
            <a:r>
              <a:rPr lang="fa-IR" dirty="0"/>
              <a:t> – سناریوی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BECCD1-58B3-6535-C7A5-35C988716A57}"/>
              </a:ext>
            </a:extLst>
          </p:cNvPr>
          <p:cNvSpPr/>
          <p:nvPr/>
        </p:nvSpPr>
        <p:spPr>
          <a:xfrm>
            <a:off x="2677160" y="4546601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08BA00-F4A4-E0E8-A999-323E9F2D78EB}"/>
              </a:ext>
            </a:extLst>
          </p:cNvPr>
          <p:cNvSpPr/>
          <p:nvPr/>
        </p:nvSpPr>
        <p:spPr>
          <a:xfrm>
            <a:off x="3220720" y="4546601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A3070B-76A5-1046-A8A7-6FD215AE8762}"/>
              </a:ext>
            </a:extLst>
          </p:cNvPr>
          <p:cNvSpPr/>
          <p:nvPr/>
        </p:nvSpPr>
        <p:spPr>
          <a:xfrm>
            <a:off x="3774440" y="4089401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4A1DBD-8EFF-588A-1532-8D5CE3EE8C2A}"/>
              </a:ext>
            </a:extLst>
          </p:cNvPr>
          <p:cNvSpPr/>
          <p:nvPr/>
        </p:nvSpPr>
        <p:spPr>
          <a:xfrm>
            <a:off x="4318000" y="4546601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D480EE-A5BE-8BF9-BDC1-26707BCD343C}"/>
              </a:ext>
            </a:extLst>
          </p:cNvPr>
          <p:cNvSpPr/>
          <p:nvPr/>
        </p:nvSpPr>
        <p:spPr>
          <a:xfrm>
            <a:off x="2667000" y="545720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6DCAC3-A451-5675-B069-D56B0F55A1E1}"/>
              </a:ext>
            </a:extLst>
          </p:cNvPr>
          <p:cNvSpPr/>
          <p:nvPr/>
        </p:nvSpPr>
        <p:spPr>
          <a:xfrm>
            <a:off x="3210560" y="545720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3A3113-C04E-A049-114F-4A423ACA033B}"/>
              </a:ext>
            </a:extLst>
          </p:cNvPr>
          <p:cNvSpPr/>
          <p:nvPr/>
        </p:nvSpPr>
        <p:spPr>
          <a:xfrm>
            <a:off x="4307840" y="545720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8DA52A-C3E9-F335-2F77-A459BD9014B1}"/>
              </a:ext>
            </a:extLst>
          </p:cNvPr>
          <p:cNvSpPr/>
          <p:nvPr/>
        </p:nvSpPr>
        <p:spPr>
          <a:xfrm>
            <a:off x="2667000" y="590424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792B6C-9D5F-8832-AB5E-BF39EBD4FC02}"/>
              </a:ext>
            </a:extLst>
          </p:cNvPr>
          <p:cNvSpPr/>
          <p:nvPr/>
        </p:nvSpPr>
        <p:spPr>
          <a:xfrm>
            <a:off x="3210560" y="590424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AD8D2F-D4DE-F0BD-A03C-AF182811FDD7}"/>
              </a:ext>
            </a:extLst>
          </p:cNvPr>
          <p:cNvSpPr/>
          <p:nvPr/>
        </p:nvSpPr>
        <p:spPr>
          <a:xfrm>
            <a:off x="4307840" y="590424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E1F19D-C3BC-CD84-E87C-B881EDE689AC}"/>
              </a:ext>
            </a:extLst>
          </p:cNvPr>
          <p:cNvSpPr/>
          <p:nvPr/>
        </p:nvSpPr>
        <p:spPr>
          <a:xfrm>
            <a:off x="6903141" y="271908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1B2FAB-D947-3E3F-E754-94EEB223D0BE}"/>
              </a:ext>
            </a:extLst>
          </p:cNvPr>
          <p:cNvSpPr/>
          <p:nvPr/>
        </p:nvSpPr>
        <p:spPr>
          <a:xfrm>
            <a:off x="7446701" y="271908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DC9F0B-0765-F264-CEA9-E9FC7801C07B}"/>
              </a:ext>
            </a:extLst>
          </p:cNvPr>
          <p:cNvSpPr/>
          <p:nvPr/>
        </p:nvSpPr>
        <p:spPr>
          <a:xfrm>
            <a:off x="8543981" y="271908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07865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  <p:bldP spid="11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3E70E6-A710-A56E-93C7-AFC64A63C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35</a:t>
            </a:fld>
            <a:endParaRPr lang="en-US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643F9D8A-9632-EE8A-D79E-DA596A7DFE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8302390"/>
              </p:ext>
            </p:extLst>
          </p:nvPr>
        </p:nvGraphicFramePr>
        <p:xfrm>
          <a:off x="838200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69.1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67.1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65.1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67.6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66.6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Moa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65.8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67.9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0AF96535-86F0-EF2C-1E03-0F8A3DACDD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7854024"/>
              </p:ext>
            </p:extLst>
          </p:nvPr>
        </p:nvGraphicFramePr>
        <p:xfrm>
          <a:off x="5074341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Tox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66.9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66.4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64.9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67.8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Hl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65.8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Pb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69.0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69.0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66.7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Roe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64.9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67.8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</a:t>
                      </a:r>
                      <a:r>
                        <a:rPr kumimoji="0" lang="en-US" sz="1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Vod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+mn-ea"/>
                        <a:cs typeface="B Lotu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66.2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70.9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70.9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70.1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4CE44C12-E846-5564-6CCA-8BBBA7CA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ar-SA" dirty="0"/>
              <a:t>مطالعه تقطیعی</a:t>
            </a:r>
            <a:r>
              <a:rPr lang="fa-IR" dirty="0"/>
              <a:t> – سناریوی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13E238-5A53-EE65-899A-8437D528635F}"/>
              </a:ext>
            </a:extLst>
          </p:cNvPr>
          <p:cNvSpPr/>
          <p:nvPr/>
        </p:nvSpPr>
        <p:spPr>
          <a:xfrm>
            <a:off x="6903141" y="5920769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F6FF15-AD9E-EF58-AB39-796A00557E49}"/>
              </a:ext>
            </a:extLst>
          </p:cNvPr>
          <p:cNvSpPr/>
          <p:nvPr/>
        </p:nvSpPr>
        <p:spPr>
          <a:xfrm>
            <a:off x="7446701" y="5920769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B3BA3C-5026-8359-D52A-6D99A1E81ED3}"/>
              </a:ext>
            </a:extLst>
          </p:cNvPr>
          <p:cNvSpPr/>
          <p:nvPr/>
        </p:nvSpPr>
        <p:spPr>
          <a:xfrm>
            <a:off x="8543981" y="5920769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175C74-C7B4-FC44-9F30-57F021273A4F}"/>
              </a:ext>
            </a:extLst>
          </p:cNvPr>
          <p:cNvSpPr/>
          <p:nvPr/>
        </p:nvSpPr>
        <p:spPr>
          <a:xfrm>
            <a:off x="3764280" y="317120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96311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3E70E6-A710-A56E-93C7-AFC64A63C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36</a:t>
            </a:fld>
            <a:endParaRPr lang="en-US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643F9D8A-9632-EE8A-D79E-DA596A7DFE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0014979"/>
              </p:ext>
            </p:extLst>
          </p:nvPr>
        </p:nvGraphicFramePr>
        <p:xfrm>
          <a:off x="838200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44.5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48.8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41.4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48.3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44.3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48.2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40.2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47.2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46.7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40.9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47.1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41.1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46.8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50.8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50.8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44.3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48.4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Moa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40.1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47.0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0AF96535-86F0-EF2C-1E03-0F8A3DACDD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1926089"/>
              </p:ext>
            </p:extLst>
          </p:nvPr>
        </p:nvGraphicFramePr>
        <p:xfrm>
          <a:off x="5074341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Tox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42.7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47.8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42.4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47.2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42.2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47.3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Hl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43.1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Pb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42.5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46.0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Roe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46.6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</a:t>
                      </a:r>
                      <a:r>
                        <a:rPr kumimoji="0" lang="en-US" sz="1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Vod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+mn-ea"/>
                        <a:cs typeface="B Lotu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42.5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46.7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39.9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46.0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51.1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51.1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45.4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49.3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6687D705-2BCE-4A30-104C-3C9938944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ar-SA" dirty="0"/>
              <a:t>مطالعه تقطیعی</a:t>
            </a:r>
            <a:r>
              <a:rPr lang="fa-IR" dirty="0"/>
              <a:t> – سناریوی 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3E4B2C-EAFD-9DE6-EDF5-F9C4229EF99B}"/>
              </a:ext>
            </a:extLst>
          </p:cNvPr>
          <p:cNvSpPr/>
          <p:nvPr/>
        </p:nvSpPr>
        <p:spPr>
          <a:xfrm>
            <a:off x="3764280" y="408052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024BDC-55F9-A06F-0BE0-BE116FA72947}"/>
              </a:ext>
            </a:extLst>
          </p:cNvPr>
          <p:cNvSpPr/>
          <p:nvPr/>
        </p:nvSpPr>
        <p:spPr>
          <a:xfrm>
            <a:off x="6908800" y="591948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A426B0-1F3B-F1D1-DC93-1F39DD9A2360}"/>
              </a:ext>
            </a:extLst>
          </p:cNvPr>
          <p:cNvSpPr/>
          <p:nvPr/>
        </p:nvSpPr>
        <p:spPr>
          <a:xfrm>
            <a:off x="7452360" y="591948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C7A348-1BE7-58E3-0C2B-E1AE25A4B395}"/>
              </a:ext>
            </a:extLst>
          </p:cNvPr>
          <p:cNvSpPr/>
          <p:nvPr/>
        </p:nvSpPr>
        <p:spPr>
          <a:xfrm>
            <a:off x="8549640" y="591948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893937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نوآوری‌ها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AEECB2B-73D8-BFC2-F21B-D8487A51244D}"/>
              </a:ext>
            </a:extLst>
          </p:cNvPr>
          <p:cNvSpPr/>
          <p:nvPr/>
        </p:nvSpPr>
        <p:spPr>
          <a:xfrm>
            <a:off x="3355942" y="1364529"/>
            <a:ext cx="5741759" cy="3579830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342900" lvl="0" indent="-342900" algn="justLow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b="1" dirty="0"/>
              <a:t>معماری چندوجهی با ترکیب سه نوع داده</a:t>
            </a:r>
            <a:endParaRPr lang="en-US" sz="2000" dirty="0"/>
          </a:p>
          <a:p>
            <a:pPr marL="342900" lvl="0" indent="-342900" algn="justLow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b="1" dirty="0"/>
              <a:t>اشتراک گذاری پارامترها برای کاهش پیچیدگی</a:t>
            </a:r>
            <a:endParaRPr lang="en-US" sz="2000" dirty="0"/>
          </a:p>
          <a:p>
            <a:pPr marL="342900" lvl="0" indent="-342900" algn="justLow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b="1" dirty="0"/>
              <a:t>قابلیت تعمیم به داروهای جدید</a:t>
            </a:r>
            <a:endParaRPr lang="en-US" sz="2000" dirty="0"/>
          </a:p>
          <a:p>
            <a:pPr marL="342900" lvl="0" indent="-342900" algn="justLow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b="1" dirty="0"/>
              <a:t>ایجاد یک پایگاه داده جامع با ترکیب چندین پایگاه داده در زمینه دارو و تداخلات دارویی</a:t>
            </a:r>
            <a:endParaRPr lang="en-US" sz="2000" b="1" dirty="0"/>
          </a:p>
          <a:p>
            <a:pPr algn="justLow" rtl="1">
              <a:spcAft>
                <a:spcPts val="1800"/>
              </a:spcAft>
            </a:pPr>
            <a:endParaRPr lang="fa-IR" sz="2000" b="1" dirty="0"/>
          </a:p>
        </p:txBody>
      </p:sp>
    </p:spTree>
    <p:extLst>
      <p:ext uri="{BB962C8B-B14F-4D97-AF65-F5344CB8AC3E}">
        <p14:creationId xmlns:p14="http://schemas.microsoft.com/office/powerpoint/2010/main" val="850823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مزایا</a:t>
            </a:r>
          </a:p>
        </p:txBody>
      </p:sp>
      <p:graphicFrame>
        <p:nvGraphicFramePr>
          <p:cNvPr id="32" name="Content Placeholder 31">
            <a:extLst>
              <a:ext uri="{FF2B5EF4-FFF2-40B4-BE49-F238E27FC236}">
                <a16:creationId xmlns:a16="http://schemas.microsoft.com/office/drawing/2014/main" id="{8C1AB9B4-6F87-459C-B8B2-B8EF1846401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647462099"/>
              </p:ext>
            </p:extLst>
          </p:nvPr>
        </p:nvGraphicFramePr>
        <p:xfrm>
          <a:off x="833438" y="1054735"/>
          <a:ext cx="8275637" cy="4895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0026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کاربردها</a:t>
            </a:r>
          </a:p>
        </p:txBody>
      </p:sp>
      <p:graphicFrame>
        <p:nvGraphicFramePr>
          <p:cNvPr id="32" name="Content Placeholder 31">
            <a:extLst>
              <a:ext uri="{FF2B5EF4-FFF2-40B4-BE49-F238E27FC236}">
                <a16:creationId xmlns:a16="http://schemas.microsoft.com/office/drawing/2014/main" id="{8C1AB9B4-6F87-459C-B8B2-B8EF1846401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862892573"/>
              </p:ext>
            </p:extLst>
          </p:nvPr>
        </p:nvGraphicFramePr>
        <p:xfrm>
          <a:off x="833438" y="1400175"/>
          <a:ext cx="8275637" cy="4895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4034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مقدمه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05308D1-B7C7-24E5-1E06-F6FDBFBF49A5}"/>
              </a:ext>
            </a:extLst>
          </p:cNvPr>
          <p:cNvSpPr/>
          <p:nvPr/>
        </p:nvSpPr>
        <p:spPr>
          <a:xfrm>
            <a:off x="4502466" y="932689"/>
            <a:ext cx="4671381" cy="2636011"/>
          </a:xfrm>
          <a:custGeom>
            <a:avLst/>
            <a:gdLst>
              <a:gd name="connsiteX0" fmla="*/ 0 w 8275637"/>
              <a:gd name="connsiteY0" fmla="*/ 259014 h 1554052"/>
              <a:gd name="connsiteX1" fmla="*/ 259014 w 8275637"/>
              <a:gd name="connsiteY1" fmla="*/ 0 h 1554052"/>
              <a:gd name="connsiteX2" fmla="*/ 8016623 w 8275637"/>
              <a:gd name="connsiteY2" fmla="*/ 0 h 1554052"/>
              <a:gd name="connsiteX3" fmla="*/ 8275637 w 8275637"/>
              <a:gd name="connsiteY3" fmla="*/ 259014 h 1554052"/>
              <a:gd name="connsiteX4" fmla="*/ 8275637 w 8275637"/>
              <a:gd name="connsiteY4" fmla="*/ 1295038 h 1554052"/>
              <a:gd name="connsiteX5" fmla="*/ 8016623 w 8275637"/>
              <a:gd name="connsiteY5" fmla="*/ 1554052 h 1554052"/>
              <a:gd name="connsiteX6" fmla="*/ 259014 w 8275637"/>
              <a:gd name="connsiteY6" fmla="*/ 1554052 h 1554052"/>
              <a:gd name="connsiteX7" fmla="*/ 0 w 8275637"/>
              <a:gd name="connsiteY7" fmla="*/ 1295038 h 1554052"/>
              <a:gd name="connsiteX8" fmla="*/ 0 w 8275637"/>
              <a:gd name="connsiteY8" fmla="*/ 259014 h 155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1554052">
                <a:moveTo>
                  <a:pt x="0" y="259014"/>
                </a:moveTo>
                <a:cubicBezTo>
                  <a:pt x="0" y="115965"/>
                  <a:pt x="115965" y="0"/>
                  <a:pt x="259014" y="0"/>
                </a:cubicBezTo>
                <a:lnTo>
                  <a:pt x="8016623" y="0"/>
                </a:lnTo>
                <a:cubicBezTo>
                  <a:pt x="8159672" y="0"/>
                  <a:pt x="8275637" y="115965"/>
                  <a:pt x="8275637" y="259014"/>
                </a:cubicBezTo>
                <a:lnTo>
                  <a:pt x="8275637" y="1295038"/>
                </a:lnTo>
                <a:cubicBezTo>
                  <a:pt x="8275637" y="1438087"/>
                  <a:pt x="8159672" y="1554052"/>
                  <a:pt x="8016623" y="1554052"/>
                </a:cubicBezTo>
                <a:lnTo>
                  <a:pt x="259014" y="1554052"/>
                </a:lnTo>
                <a:cubicBezTo>
                  <a:pt x="115965" y="1554052"/>
                  <a:pt x="0" y="1438087"/>
                  <a:pt x="0" y="1295038"/>
                </a:cubicBezTo>
                <a:lnTo>
                  <a:pt x="0" y="25901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873" tIns="155873" rIns="155873" bIns="155873" numCol="1" spcCol="1270" anchor="ctr" anchorCtr="0">
            <a:noAutofit/>
          </a:bodyPr>
          <a:lstStyle/>
          <a:p>
            <a:pPr lvl="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SA" sz="2400" b="1" dirty="0"/>
              <a:t>تداخلات دارویی:</a:t>
            </a:r>
            <a:endParaRPr lang="fa-IR" sz="2400" b="1" dirty="0"/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واکنش‌های ناخواسته بین داروها</a:t>
            </a:r>
            <a:endParaRPr lang="fa-IR" sz="2100" dirty="0"/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300,000 مرگ سالانه در آمریکا و اروپا</a:t>
            </a:r>
            <a:endParaRPr lang="fa-IR" sz="2100" dirty="0"/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نرخ مرگ‌ومیر 3-5%</a:t>
            </a:r>
            <a:endParaRPr lang="en-US" sz="2100" kern="120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3853D43-852D-C821-597C-4DB06B915415}"/>
              </a:ext>
            </a:extLst>
          </p:cNvPr>
          <p:cNvSpPr/>
          <p:nvPr/>
        </p:nvSpPr>
        <p:spPr>
          <a:xfrm>
            <a:off x="4502466" y="3796606"/>
            <a:ext cx="4671381" cy="2636011"/>
          </a:xfrm>
          <a:custGeom>
            <a:avLst/>
            <a:gdLst>
              <a:gd name="connsiteX0" fmla="*/ 0 w 8275637"/>
              <a:gd name="connsiteY0" fmla="*/ 259014 h 1554052"/>
              <a:gd name="connsiteX1" fmla="*/ 259014 w 8275637"/>
              <a:gd name="connsiteY1" fmla="*/ 0 h 1554052"/>
              <a:gd name="connsiteX2" fmla="*/ 8016623 w 8275637"/>
              <a:gd name="connsiteY2" fmla="*/ 0 h 1554052"/>
              <a:gd name="connsiteX3" fmla="*/ 8275637 w 8275637"/>
              <a:gd name="connsiteY3" fmla="*/ 259014 h 1554052"/>
              <a:gd name="connsiteX4" fmla="*/ 8275637 w 8275637"/>
              <a:gd name="connsiteY4" fmla="*/ 1295038 h 1554052"/>
              <a:gd name="connsiteX5" fmla="*/ 8016623 w 8275637"/>
              <a:gd name="connsiteY5" fmla="*/ 1554052 h 1554052"/>
              <a:gd name="connsiteX6" fmla="*/ 259014 w 8275637"/>
              <a:gd name="connsiteY6" fmla="*/ 1554052 h 1554052"/>
              <a:gd name="connsiteX7" fmla="*/ 0 w 8275637"/>
              <a:gd name="connsiteY7" fmla="*/ 1295038 h 1554052"/>
              <a:gd name="connsiteX8" fmla="*/ 0 w 8275637"/>
              <a:gd name="connsiteY8" fmla="*/ 259014 h 155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1554052">
                <a:moveTo>
                  <a:pt x="0" y="259014"/>
                </a:moveTo>
                <a:cubicBezTo>
                  <a:pt x="0" y="115965"/>
                  <a:pt x="115965" y="0"/>
                  <a:pt x="259014" y="0"/>
                </a:cubicBezTo>
                <a:lnTo>
                  <a:pt x="8016623" y="0"/>
                </a:lnTo>
                <a:cubicBezTo>
                  <a:pt x="8159672" y="0"/>
                  <a:pt x="8275637" y="115965"/>
                  <a:pt x="8275637" y="259014"/>
                </a:cubicBezTo>
                <a:lnTo>
                  <a:pt x="8275637" y="1295038"/>
                </a:lnTo>
                <a:cubicBezTo>
                  <a:pt x="8275637" y="1438087"/>
                  <a:pt x="8159672" y="1554052"/>
                  <a:pt x="8016623" y="1554052"/>
                </a:cubicBezTo>
                <a:lnTo>
                  <a:pt x="259014" y="1554052"/>
                </a:lnTo>
                <a:cubicBezTo>
                  <a:pt x="115965" y="1554052"/>
                  <a:pt x="0" y="1438087"/>
                  <a:pt x="0" y="1295038"/>
                </a:cubicBezTo>
                <a:lnTo>
                  <a:pt x="0" y="25901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873" tIns="155873" rIns="155873" bIns="155873" numCol="1" spcCol="1270" anchor="ctr" anchorCtr="0">
            <a:noAutofit/>
          </a:bodyPr>
          <a:lstStyle/>
          <a:p>
            <a:pPr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fa-IR" sz="2400" b="1" dirty="0"/>
              <a:t>چالش‌ها:</a:t>
            </a:r>
            <a:endParaRPr lang="ar-SA" sz="2400" b="1" dirty="0"/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هزینه و زمان بالای روش‌های آزمایشگاهی</a:t>
            </a:r>
            <a:endParaRPr lang="fa-IR" sz="2100" dirty="0"/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عدم پیش‌بینی‌پذیری تداخلات در داروهای جدید</a:t>
            </a:r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کمبود داده برای تداخلات نادر</a:t>
            </a:r>
            <a:endParaRPr lang="en-US" sz="21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E70B7C-A6A7-D436-39B4-446D7E49E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83" y="932689"/>
            <a:ext cx="3142815" cy="549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74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پیشنهادات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C9C2BA-4DB3-D42E-61A9-41E6269C44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8" t="338" r="22479"/>
          <a:stretch/>
        </p:blipFill>
        <p:spPr>
          <a:xfrm>
            <a:off x="570326" y="777710"/>
            <a:ext cx="2599594" cy="4129711"/>
          </a:xfrm>
          <a:prstGeom prst="rect">
            <a:avLst/>
          </a:prstGeom>
        </p:spPr>
      </p:pic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0206472F-78D8-FEB9-F3D7-7ACF628567E2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732710543"/>
              </p:ext>
            </p:extLst>
          </p:nvPr>
        </p:nvGraphicFramePr>
        <p:xfrm>
          <a:off x="3169920" y="1610360"/>
          <a:ext cx="6091181" cy="40403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3821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D08ECC6-2983-932E-B267-8365E56EA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D4A118A-9521-4C28-A83A-19C2043A9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1530"/>
            <a:ext cx="9144000" cy="1407789"/>
          </a:xfrm>
        </p:spPr>
        <p:txBody>
          <a:bodyPr/>
          <a:lstStyle/>
          <a:p>
            <a:r>
              <a:rPr lang="fa-IR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IRANSansWeb(FaNum)" panose="02040503050201020203" pitchFamily="18" charset="-78"/>
                <a:cs typeface="IRANSansWeb(FaNum)" panose="02040503050201020203" pitchFamily="18" charset="-78"/>
              </a:rPr>
              <a:t>از توجه شما سپاسگ</a:t>
            </a:r>
            <a:r>
              <a:rPr lang="fa-IR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IRANSansWeb(FaNum)" panose="02040503050201020203" pitchFamily="18" charset="-78"/>
                <a:cs typeface="IRANSansWeb(FaNum)" panose="02040503050201020203" pitchFamily="18" charset="-78"/>
              </a:rPr>
              <a:t>ز</a:t>
            </a:r>
            <a:r>
              <a:rPr lang="fa-IR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IRANSansWeb(FaNum)" panose="02040503050201020203" pitchFamily="18" charset="-78"/>
                <a:cs typeface="IRANSansWeb(FaNum)" panose="02040503050201020203" pitchFamily="18" charset="-78"/>
              </a:rPr>
              <a:t>ارم</a:t>
            </a:r>
            <a:endParaRPr lang="en-GB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IRANSansWeb(FaNum)" panose="02040503050201020203" pitchFamily="18" charset="-78"/>
              <a:cs typeface="IRANSansWeb(FaNum)" panose="02040503050201020203" pitchFamily="18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283587-2C9C-3C83-E694-21F367222F53}"/>
              </a:ext>
            </a:extLst>
          </p:cNvPr>
          <p:cNvSpPr txBox="1"/>
          <p:nvPr/>
        </p:nvSpPr>
        <p:spPr>
          <a:xfrm>
            <a:off x="182644" y="6025240"/>
            <a:ext cx="24144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hlinkClick r:id="rId3" action="ppaction://hlinkfile"/>
              </a:rPr>
              <a:t>تصاویری از</a:t>
            </a:r>
            <a:r>
              <a:rPr lang="ar-SA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hlinkClick r:id="rId3" action="ppaction://hlinkfile"/>
              </a:rPr>
              <a:t> نرم‌افزا</a:t>
            </a:r>
            <a:r>
              <a:rPr lang="fa-IR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hlinkClick r:id="rId3" action="ppaction://hlinkfile"/>
              </a:rPr>
              <a:t>ر</a:t>
            </a:r>
            <a:endParaRPr lang="en-US" sz="2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0638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D05FE4-5871-3C0A-B1B0-796ED841C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758" y="584135"/>
            <a:ext cx="2630607" cy="2630607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23653B4-411D-EB8D-9E49-B4871CCD5809}"/>
              </a:ext>
            </a:extLst>
          </p:cNvPr>
          <p:cNvSpPr/>
          <p:nvPr/>
        </p:nvSpPr>
        <p:spPr>
          <a:xfrm>
            <a:off x="4896465" y="578731"/>
            <a:ext cx="4277382" cy="2636011"/>
          </a:xfrm>
          <a:custGeom>
            <a:avLst/>
            <a:gdLst>
              <a:gd name="connsiteX0" fmla="*/ 0 w 8275637"/>
              <a:gd name="connsiteY0" fmla="*/ 259014 h 1554052"/>
              <a:gd name="connsiteX1" fmla="*/ 259014 w 8275637"/>
              <a:gd name="connsiteY1" fmla="*/ 0 h 1554052"/>
              <a:gd name="connsiteX2" fmla="*/ 8016623 w 8275637"/>
              <a:gd name="connsiteY2" fmla="*/ 0 h 1554052"/>
              <a:gd name="connsiteX3" fmla="*/ 8275637 w 8275637"/>
              <a:gd name="connsiteY3" fmla="*/ 259014 h 1554052"/>
              <a:gd name="connsiteX4" fmla="*/ 8275637 w 8275637"/>
              <a:gd name="connsiteY4" fmla="*/ 1295038 h 1554052"/>
              <a:gd name="connsiteX5" fmla="*/ 8016623 w 8275637"/>
              <a:gd name="connsiteY5" fmla="*/ 1554052 h 1554052"/>
              <a:gd name="connsiteX6" fmla="*/ 259014 w 8275637"/>
              <a:gd name="connsiteY6" fmla="*/ 1554052 h 1554052"/>
              <a:gd name="connsiteX7" fmla="*/ 0 w 8275637"/>
              <a:gd name="connsiteY7" fmla="*/ 1295038 h 1554052"/>
              <a:gd name="connsiteX8" fmla="*/ 0 w 8275637"/>
              <a:gd name="connsiteY8" fmla="*/ 259014 h 155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1554052">
                <a:moveTo>
                  <a:pt x="0" y="259014"/>
                </a:moveTo>
                <a:cubicBezTo>
                  <a:pt x="0" y="115965"/>
                  <a:pt x="115965" y="0"/>
                  <a:pt x="259014" y="0"/>
                </a:cubicBezTo>
                <a:lnTo>
                  <a:pt x="8016623" y="0"/>
                </a:lnTo>
                <a:cubicBezTo>
                  <a:pt x="8159672" y="0"/>
                  <a:pt x="8275637" y="115965"/>
                  <a:pt x="8275637" y="259014"/>
                </a:cubicBezTo>
                <a:lnTo>
                  <a:pt x="8275637" y="1295038"/>
                </a:lnTo>
                <a:cubicBezTo>
                  <a:pt x="8275637" y="1438087"/>
                  <a:pt x="8159672" y="1554052"/>
                  <a:pt x="8016623" y="1554052"/>
                </a:cubicBezTo>
                <a:lnTo>
                  <a:pt x="259014" y="1554052"/>
                </a:lnTo>
                <a:cubicBezTo>
                  <a:pt x="115965" y="1554052"/>
                  <a:pt x="0" y="1438087"/>
                  <a:pt x="0" y="1295038"/>
                </a:cubicBezTo>
                <a:lnTo>
                  <a:pt x="0" y="25901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873" tIns="155873" rIns="155873" bIns="155873" numCol="1" spcCol="1270" anchor="ctr" anchorCtr="0">
            <a:noAutofit/>
          </a:bodyPr>
          <a:lstStyle/>
          <a:p>
            <a:pPr lvl="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SA" sz="2400" b="1" dirty="0"/>
              <a:t>روش‌های سنتی:</a:t>
            </a:r>
            <a:endParaRPr lang="fa-IR" sz="2400" b="1" dirty="0"/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400" dirty="0"/>
              <a:t>مبتنی بر آزمایش‌های بیولوژیکی</a:t>
            </a:r>
            <a:endParaRPr lang="fa-IR" sz="2400" dirty="0"/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fa-IR" sz="2100" dirty="0"/>
              <a:t>دقت بالا</a:t>
            </a:r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fa-IR" sz="2100" dirty="0"/>
              <a:t>زمان‌بر و پرهزینه</a:t>
            </a:r>
            <a:endParaRPr lang="en-US" sz="2100" kern="1200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DAC36A-3410-E3DE-897A-60749DE97386}"/>
              </a:ext>
            </a:extLst>
          </p:cNvPr>
          <p:cNvSpPr/>
          <p:nvPr/>
        </p:nvSpPr>
        <p:spPr>
          <a:xfrm>
            <a:off x="1136417" y="3508849"/>
            <a:ext cx="4040265" cy="2899612"/>
          </a:xfrm>
          <a:custGeom>
            <a:avLst/>
            <a:gdLst>
              <a:gd name="connsiteX0" fmla="*/ 0 w 8275637"/>
              <a:gd name="connsiteY0" fmla="*/ 259014 h 1554052"/>
              <a:gd name="connsiteX1" fmla="*/ 259014 w 8275637"/>
              <a:gd name="connsiteY1" fmla="*/ 0 h 1554052"/>
              <a:gd name="connsiteX2" fmla="*/ 8016623 w 8275637"/>
              <a:gd name="connsiteY2" fmla="*/ 0 h 1554052"/>
              <a:gd name="connsiteX3" fmla="*/ 8275637 w 8275637"/>
              <a:gd name="connsiteY3" fmla="*/ 259014 h 1554052"/>
              <a:gd name="connsiteX4" fmla="*/ 8275637 w 8275637"/>
              <a:gd name="connsiteY4" fmla="*/ 1295038 h 1554052"/>
              <a:gd name="connsiteX5" fmla="*/ 8016623 w 8275637"/>
              <a:gd name="connsiteY5" fmla="*/ 1554052 h 1554052"/>
              <a:gd name="connsiteX6" fmla="*/ 259014 w 8275637"/>
              <a:gd name="connsiteY6" fmla="*/ 1554052 h 1554052"/>
              <a:gd name="connsiteX7" fmla="*/ 0 w 8275637"/>
              <a:gd name="connsiteY7" fmla="*/ 1295038 h 1554052"/>
              <a:gd name="connsiteX8" fmla="*/ 0 w 8275637"/>
              <a:gd name="connsiteY8" fmla="*/ 259014 h 155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1554052">
                <a:moveTo>
                  <a:pt x="0" y="259014"/>
                </a:moveTo>
                <a:cubicBezTo>
                  <a:pt x="0" y="115965"/>
                  <a:pt x="115965" y="0"/>
                  <a:pt x="259014" y="0"/>
                </a:cubicBezTo>
                <a:lnTo>
                  <a:pt x="8016623" y="0"/>
                </a:lnTo>
                <a:cubicBezTo>
                  <a:pt x="8159672" y="0"/>
                  <a:pt x="8275637" y="115965"/>
                  <a:pt x="8275637" y="259014"/>
                </a:cubicBezTo>
                <a:lnTo>
                  <a:pt x="8275637" y="1295038"/>
                </a:lnTo>
                <a:cubicBezTo>
                  <a:pt x="8275637" y="1438087"/>
                  <a:pt x="8159672" y="1554052"/>
                  <a:pt x="8016623" y="1554052"/>
                </a:cubicBezTo>
                <a:lnTo>
                  <a:pt x="259014" y="1554052"/>
                </a:lnTo>
                <a:cubicBezTo>
                  <a:pt x="115965" y="1554052"/>
                  <a:pt x="0" y="1438087"/>
                  <a:pt x="0" y="1295038"/>
                </a:cubicBezTo>
                <a:lnTo>
                  <a:pt x="0" y="25901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873" tIns="155873" rIns="155873" bIns="155873" numCol="1" spcCol="1270" anchor="ctr" anchorCtr="0">
            <a:noAutofit/>
          </a:bodyPr>
          <a:lstStyle/>
          <a:p>
            <a:pPr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fa-IR" sz="2400" b="1" dirty="0"/>
              <a:t>روش‌های نوین:</a:t>
            </a:r>
            <a:endParaRPr lang="ar-SA" sz="2400" b="1" dirty="0"/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fa-IR" sz="2100" dirty="0"/>
              <a:t>داده‌کاوی متنی</a:t>
            </a:r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fa-IR" sz="2100" dirty="0"/>
              <a:t>یادگیری ماشین</a:t>
            </a:r>
            <a:endParaRPr lang="ar-SA" sz="2100" dirty="0"/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fa-IR" sz="2100" dirty="0"/>
              <a:t>تحلیل ساختار مولکولی</a:t>
            </a:r>
            <a:endParaRPr lang="en-US" sz="21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FE7DDF-621F-4751-7622-0BF2FD28B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666" y="3508652"/>
            <a:ext cx="2903957" cy="290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78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57E342-2A1A-24B6-75AA-898D7AEA9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C769C9E1-30D4-FF01-1746-C8E105B73A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5439683"/>
              </p:ext>
            </p:extLst>
          </p:nvPr>
        </p:nvGraphicFramePr>
        <p:xfrm>
          <a:off x="-69585" y="1338292"/>
          <a:ext cx="6426694" cy="4713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69007C3-13FC-E0CA-960A-31BC6C3E60EA}"/>
              </a:ext>
            </a:extLst>
          </p:cNvPr>
          <p:cNvSpPr/>
          <p:nvPr/>
        </p:nvSpPr>
        <p:spPr>
          <a:xfrm>
            <a:off x="5013175" y="1197457"/>
            <a:ext cx="4084525" cy="1836822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0" algn="justLow" rtl="1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</a:pPr>
            <a:r>
              <a:rPr lang="fa-IR" sz="2800" b="1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B Lotus" panose="00000400000000000000" pitchFamily="2" charset="-78"/>
              </a:rPr>
              <a:t>چالش‌های اصلی:</a:t>
            </a:r>
            <a:endParaRPr lang="ar-SA" sz="2800" b="1" dirty="0"/>
          </a:p>
          <a:p>
            <a:pPr marL="342900" indent="-342900" algn="r" rtl="1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ar-SA" sz="2000" dirty="0"/>
              <a:t>محدودیت در استفاده همزمان از منابع داده</a:t>
            </a:r>
            <a:endParaRPr lang="fa-IR" sz="2000" dirty="0"/>
          </a:p>
          <a:p>
            <a:pPr marL="342900" indent="-342900" algn="r" rtl="1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ar-SA" sz="2000" dirty="0"/>
              <a:t>عدم استفاده مؤثر از اطلاعات متنی موجود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E8D51B8-EE6B-4596-ED78-CE6BFD943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947430"/>
              </p:ext>
            </p:extLst>
          </p:nvPr>
        </p:nvGraphicFramePr>
        <p:xfrm>
          <a:off x="1443423" y="3375217"/>
          <a:ext cx="7139504" cy="25958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452752">
                  <a:extLst>
                    <a:ext uri="{9D8B030D-6E8A-4147-A177-3AD203B41FA5}">
                      <a16:colId xmlns:a16="http://schemas.microsoft.com/office/drawing/2014/main" val="3045663316"/>
                    </a:ext>
                  </a:extLst>
                </a:gridCol>
                <a:gridCol w="686752">
                  <a:extLst>
                    <a:ext uri="{9D8B030D-6E8A-4147-A177-3AD203B41FA5}">
                      <a16:colId xmlns:a16="http://schemas.microsoft.com/office/drawing/2014/main" val="3100137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شرح تداخل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کد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147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داروی اول ممکن است فعالیت های ضد روان‌پریشی</a:t>
                      </a:r>
                      <a:r>
                        <a:rPr lang="el-GR" dirty="0"/>
                        <a:t> </a:t>
                      </a:r>
                      <a:r>
                        <a:rPr lang="fa-IR" dirty="0"/>
                        <a:t>داروی دوم را افزایش دهد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093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داروی اول ممکن است اثرات کاهنده فشار خون داروی دوم را تقویت کند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679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داروی اول ممکن است اثرات مسدودکنندگی</a:t>
                      </a:r>
                      <a:r>
                        <a:rPr lang="el-GR" dirty="0"/>
                        <a:t> </a:t>
                      </a:r>
                      <a:r>
                        <a:rPr lang="fa-IR" dirty="0"/>
                        <a:t>عصبی-عضلانی</a:t>
                      </a:r>
                      <a:r>
                        <a:rPr lang="el-GR" dirty="0"/>
                        <a:t> </a:t>
                      </a:r>
                      <a:r>
                        <a:rPr lang="fa-IR" dirty="0"/>
                        <a:t>داروی دوم را افزایش دهد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664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داروی اول ممکن است حساسیت به نور ناشی</a:t>
                      </a:r>
                      <a:r>
                        <a:rPr lang="el-GR" dirty="0"/>
                        <a:t> </a:t>
                      </a:r>
                      <a:r>
                        <a:rPr lang="fa-IR" dirty="0"/>
                        <a:t>از داروی دوم را تشدید کند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777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داروی اول ممکن است اثرات افزایش دهنده قند خون داروی دوم را تقویت کند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807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...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899736"/>
                  </a:ext>
                </a:extLst>
              </a:tr>
            </a:tbl>
          </a:graphicData>
        </a:graphic>
      </p:graphicFrame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9455B0B-B754-0FB2-A2E3-A56EB5284B21}"/>
              </a:ext>
            </a:extLst>
          </p:cNvPr>
          <p:cNvSpPr/>
          <p:nvPr/>
        </p:nvSpPr>
        <p:spPr>
          <a:xfrm>
            <a:off x="838199" y="4134275"/>
            <a:ext cx="8259501" cy="1836822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0" algn="justLow" rtl="1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</a:pPr>
            <a:r>
              <a:rPr lang="fa-IR" sz="3200" b="1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B Lotus" panose="00000400000000000000" pitchFamily="2" charset="-78"/>
              </a:rPr>
              <a:t>بیان مسئله:</a:t>
            </a:r>
          </a:p>
          <a:p>
            <a:pPr marL="0" algn="justLow" rtl="1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</a:pPr>
            <a:r>
              <a:rPr lang="fa-IR" sz="2400" dirty="0">
                <a:solidFill>
                  <a:srgbClr val="FFFFFF"/>
                </a:solidFill>
                <a:latin typeface="Times New Roman" panose="02020603050405020304" pitchFamily="18" charset="0"/>
              </a:rPr>
              <a:t>بهبود دقت پیش‌بینی نوع تداخلات دارویی و رفع چالش‌های موجود، با استفاده از روش‌های یادگیری عمیق </a:t>
            </a:r>
            <a:endParaRPr lang="ar-SA" sz="3200" b="1" dirty="0"/>
          </a:p>
        </p:txBody>
      </p:sp>
    </p:spTree>
    <p:extLst>
      <p:ext uri="{BB962C8B-B14F-4D97-AF65-F5344CB8AC3E}">
        <p14:creationId xmlns:p14="http://schemas.microsoft.com/office/powerpoint/2010/main" val="3652895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07407E-6 L 0.00378 -0.437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-2187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 uiExpand="1">
        <p:bldSub>
          <a:bldChart bld="category"/>
        </p:bldSub>
      </p:bldGraphic>
      <p:bldGraphic spid="14" grpId="1">
        <p:bldSub>
          <a:bldChart bld="category"/>
        </p:bldSub>
      </p:bldGraphic>
      <p:bldP spid="4" grpId="0" animBg="1"/>
      <p:bldP spid="4" grpId="1" animBg="1"/>
      <p:bldP spid="5" grpId="0" animBg="1"/>
      <p:bldP spid="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433026-AC1B-6780-DC0C-3642A6C60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8554193-3D3B-EB7F-C26F-66307F942F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3553270"/>
              </p:ext>
            </p:extLst>
          </p:nvPr>
        </p:nvGraphicFramePr>
        <p:xfrm>
          <a:off x="820131" y="421384"/>
          <a:ext cx="8515598" cy="6091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12310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433026-AC1B-6780-DC0C-3642A6C60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8554193-3D3B-EB7F-C26F-66307F942F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4259431"/>
              </p:ext>
            </p:extLst>
          </p:nvPr>
        </p:nvGraphicFramePr>
        <p:xfrm>
          <a:off x="820131" y="837733"/>
          <a:ext cx="8515598" cy="5649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28834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E4ADA8-9618-B09F-3EA6-B1BE12900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E9F6C9-2A9D-8630-4900-24AC3A418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DDI-MDL</a:t>
            </a:r>
          </a:p>
        </p:txBody>
      </p:sp>
      <p:pic>
        <p:nvPicPr>
          <p:cNvPr id="7" name="Content Placeholder 6" descr="A diagram of different colored squares">
            <a:extLst>
              <a:ext uri="{FF2B5EF4-FFF2-40B4-BE49-F238E27FC236}">
                <a16:creationId xmlns:a16="http://schemas.microsoft.com/office/drawing/2014/main" id="{4680645F-7CBC-61D5-061B-A24F4187216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8" y="2112700"/>
            <a:ext cx="8275637" cy="3470800"/>
          </a:xfrm>
        </p:spPr>
      </p:pic>
    </p:spTree>
    <p:extLst>
      <p:ext uri="{BB962C8B-B14F-4D97-AF65-F5344CB8AC3E}">
        <p14:creationId xmlns:p14="http://schemas.microsoft.com/office/powerpoint/2010/main" val="4234860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ustom 1">
      <a:majorFont>
        <a:latin typeface="Times New Roman"/>
        <a:ea typeface=""/>
        <a:cs typeface="B Titr"/>
      </a:majorFont>
      <a:minorFont>
        <a:latin typeface="Times New Roman"/>
        <a:ea typeface=""/>
        <a:cs typeface="B Lotu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22966</TotalTime>
  <Words>1970</Words>
  <Application>Microsoft Office PowerPoint</Application>
  <PresentationFormat>Widescreen</PresentationFormat>
  <Paragraphs>755</Paragraphs>
  <Slides>41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等线</vt:lpstr>
      <vt:lpstr>Arial</vt:lpstr>
      <vt:lpstr>Calibri</vt:lpstr>
      <vt:lpstr>Courier New</vt:lpstr>
      <vt:lpstr>IRANSans(FaNum)</vt:lpstr>
      <vt:lpstr>IRANSansWeb(FaNum)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مقدمه</vt:lpstr>
      <vt:lpstr>PowerPoint Presentation</vt:lpstr>
      <vt:lpstr>PowerPoint Presentation</vt:lpstr>
      <vt:lpstr>PowerPoint Presentation</vt:lpstr>
      <vt:lpstr>PowerPoint Presentation</vt:lpstr>
      <vt:lpstr>DDI-MDL</vt:lpstr>
      <vt:lpstr>DeepDDI</vt:lpstr>
      <vt:lpstr>انواع داده‌های ورودی</vt:lpstr>
      <vt:lpstr>ساختار کلی مدل</vt:lpstr>
      <vt:lpstr>مدل‌سازی داده‌ها</vt:lpstr>
      <vt:lpstr>معماری شبکه</vt:lpstr>
      <vt:lpstr>پردازش ساختار مولکولی</vt:lpstr>
      <vt:lpstr>محاسبه شباهت‌های دارویی</vt:lpstr>
      <vt:lpstr>پردازش اطلاعات متنی</vt:lpstr>
      <vt:lpstr>پردازش ساختار مولکولی با GAT</vt:lpstr>
      <vt:lpstr>شبکه‌های عصبی انتخاب ویژگی</vt:lpstr>
      <vt:lpstr>ترکیب ویژگی‌ها</vt:lpstr>
      <vt:lpstr>پیش‌بینی نوع تداخل</vt:lpstr>
      <vt:lpstr>اشتراک‌گذاری پارامترها</vt:lpstr>
      <vt:lpstr>منابع داده</vt:lpstr>
      <vt:lpstr>تقسیم‌بندی انواع تداخلات</vt:lpstr>
      <vt:lpstr>سناریوی 1</vt:lpstr>
      <vt:lpstr>سناریوی 2</vt:lpstr>
      <vt:lpstr>سناریوی 3</vt:lpstr>
      <vt:lpstr>مقایسه با روش‌های موجود – سناریوی 1</vt:lpstr>
      <vt:lpstr>مقایسه با روش‌های موجود – سناریوی 2</vt:lpstr>
      <vt:lpstr>مقایسه با روش‌های موجود – سناریوی 3</vt:lpstr>
      <vt:lpstr>مقایسه نتایج انواع تداخل – سناریوی 1</vt:lpstr>
      <vt:lpstr>مقایسه نتایج انواع تداخل – سناریوی 2</vt:lpstr>
      <vt:lpstr>مقایسه نتایج انواع تداخل – سناریوی 3</vt:lpstr>
      <vt:lpstr>مطالعه تقطیعی – سناریوی 1</vt:lpstr>
      <vt:lpstr>مطالعه تقطیعی – سناریوی 2</vt:lpstr>
      <vt:lpstr>مطالعه تقطیعی – سناریوی 3</vt:lpstr>
      <vt:lpstr>نوآوری‌ها</vt:lpstr>
      <vt:lpstr>مزایا</vt:lpstr>
      <vt:lpstr>کاربردها</vt:lpstr>
      <vt:lpstr>پیشنهادات</vt:lpstr>
      <vt:lpstr>از توجه شما سپاسگزارم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mehrdad</dc:creator>
  <dc:description>https://pardweb.ir</dc:description>
  <cp:lastModifiedBy>Hamid Tabatabaei</cp:lastModifiedBy>
  <cp:revision>68</cp:revision>
  <dcterms:created xsi:type="dcterms:W3CDTF">2021-11-05T12:33:03Z</dcterms:created>
  <dcterms:modified xsi:type="dcterms:W3CDTF">2025-01-12T10:40:20Z</dcterms:modified>
</cp:coreProperties>
</file>